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</p:sldMasterIdLst>
  <p:notesMasterIdLst>
    <p:notesMasterId r:id="rId21"/>
  </p:notesMasterIdLst>
  <p:handoutMasterIdLst>
    <p:handoutMasterId r:id="rId26"/>
  </p:handoutMasterIdLst>
  <p:sldIdLst>
    <p:sldId id="256" r:id="rId11"/>
    <p:sldId id="257" r:id="rId12"/>
    <p:sldId id="258" r:id="rId13"/>
    <p:sldId id="280" r:id="rId14"/>
    <p:sldId id="296" r:id="rId15"/>
    <p:sldId id="284" r:id="rId16"/>
    <p:sldId id="286" r:id="rId17"/>
    <p:sldId id="287" r:id="rId18"/>
    <p:sldId id="278" r:id="rId19"/>
    <p:sldId id="297" r:id="rId20"/>
    <p:sldId id="298" r:id="rId22"/>
    <p:sldId id="279" r:id="rId23"/>
    <p:sldId id="293" r:id="rId24"/>
    <p:sldId id="294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9" userDrawn="1">
          <p15:clr>
            <a:srgbClr val="A4A3A4"/>
          </p15:clr>
        </p15:guide>
        <p15:guide id="2" pos="38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4E6"/>
    <a:srgbClr val="F56E5A"/>
    <a:srgbClr val="D5E4E5"/>
    <a:srgbClr val="64797A"/>
    <a:srgbClr val="8DA1A2"/>
    <a:srgbClr val="FFFFFF"/>
    <a:srgbClr val="EDF4F4"/>
    <a:srgbClr val="7A8A8A"/>
    <a:srgbClr val="F0E0C9"/>
    <a:srgbClr val="F9F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049"/>
        <p:guide pos="382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tags" Target="tags/tag387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汉仪正圆-45W" panose="00020600040101010101" charset="-122"/>
              </a:rPr>
            </a:fld>
            <a:endParaRPr lang="zh-CN" altLang="en-US">
              <a:ea typeface="汉仪正圆-45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汉仪正圆-45W" panose="00020600040101010101" charset="-122"/>
              </a:rPr>
            </a:fld>
            <a:endParaRPr lang="zh-CN" altLang="en-US">
              <a:ea typeface="汉仪正圆-45W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6" Type="http://schemas.openxmlformats.org/officeDocument/2006/relationships/tags" Target="../tags/tag215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260.xml"/><Relationship Id="rId8" Type="http://schemas.openxmlformats.org/officeDocument/2006/relationships/tags" Target="../tags/tag259.xml"/><Relationship Id="rId7" Type="http://schemas.openxmlformats.org/officeDocument/2006/relationships/tags" Target="../tags/tag258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7" Type="http://schemas.openxmlformats.org/officeDocument/2006/relationships/tags" Target="../tags/tag309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 rot="10800000" flipH="1">
            <a:off x="9479280" y="-20320"/>
            <a:ext cx="2330450" cy="1129665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 flipV="1">
            <a:off x="9500870" y="848995"/>
            <a:ext cx="3552825" cy="1825625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10460355" y="-20955"/>
            <a:ext cx="1751965" cy="4799965"/>
          </a:xfrm>
          <a:custGeom>
            <a:avLst/>
            <a:gdLst>
              <a:gd name="connsiteX0" fmla="*/ 2120 w 2759"/>
              <a:gd name="connsiteY0" fmla="*/ 0 h 7559"/>
              <a:gd name="connsiteX1" fmla="*/ 1739 w 2759"/>
              <a:gd name="connsiteY1" fmla="*/ 2717 h 7559"/>
              <a:gd name="connsiteX2" fmla="*/ 562 w 2759"/>
              <a:gd name="connsiteY2" fmla="*/ 4873 h 7559"/>
              <a:gd name="connsiteX3" fmla="*/ 0 w 2759"/>
              <a:gd name="connsiteY3" fmla="*/ 7559 h 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" h="7559">
                <a:moveTo>
                  <a:pt x="2120" y="0"/>
                </a:moveTo>
                <a:cubicBezTo>
                  <a:pt x="2715" y="54"/>
                  <a:pt x="3349" y="1652"/>
                  <a:pt x="1739" y="2717"/>
                </a:cubicBezTo>
                <a:cubicBezTo>
                  <a:pt x="129" y="3782"/>
                  <a:pt x="-86" y="3649"/>
                  <a:pt x="562" y="4873"/>
                </a:cubicBezTo>
                <a:cubicBezTo>
                  <a:pt x="1210" y="6097"/>
                  <a:pt x="109" y="7492"/>
                  <a:pt x="0" y="7559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flipH="1">
            <a:off x="8790940" y="-40640"/>
            <a:ext cx="1529080" cy="480695"/>
          </a:xfrm>
          <a:custGeom>
            <a:avLst/>
            <a:gdLst>
              <a:gd name="connsiteX0" fmla="*/ 0 w 3367"/>
              <a:gd name="connsiteY0" fmla="*/ 0 h 1276"/>
              <a:gd name="connsiteX1" fmla="*/ 1349 w 3367"/>
              <a:gd name="connsiteY1" fmla="*/ 1199 h 1276"/>
              <a:gd name="connsiteX2" fmla="*/ 3312 w 3367"/>
              <a:gd name="connsiteY2" fmla="*/ 1016 h 1276"/>
              <a:gd name="connsiteX3" fmla="*/ 2666 w 3367"/>
              <a:gd name="connsiteY3" fmla="*/ 40 h 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" h="1277">
                <a:moveTo>
                  <a:pt x="0" y="0"/>
                </a:moveTo>
                <a:cubicBezTo>
                  <a:pt x="210" y="206"/>
                  <a:pt x="706" y="1033"/>
                  <a:pt x="1349" y="1199"/>
                </a:cubicBezTo>
                <a:cubicBezTo>
                  <a:pt x="1991" y="1365"/>
                  <a:pt x="3049" y="1248"/>
                  <a:pt x="3312" y="1016"/>
                </a:cubicBezTo>
                <a:cubicBezTo>
                  <a:pt x="3575" y="784"/>
                  <a:pt x="2834" y="232"/>
                  <a:pt x="2666" y="40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rot="16200000" flipH="1" flipV="1">
            <a:off x="850265" y="-845820"/>
            <a:ext cx="1956435" cy="364807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 rot="16200000" flipH="1" flipV="1">
            <a:off x="628650" y="-638810"/>
            <a:ext cx="608965" cy="185864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16200000">
            <a:off x="9466727" y="4191789"/>
            <a:ext cx="1358251" cy="4088472"/>
          </a:xfrm>
          <a:custGeom>
            <a:avLst/>
            <a:gdLst>
              <a:gd name="connsiteX0" fmla="*/ 5 w 2138"/>
              <a:gd name="connsiteY0" fmla="*/ 6358 h 6438"/>
              <a:gd name="connsiteX1" fmla="*/ 2 w 2138"/>
              <a:gd name="connsiteY1" fmla="*/ 22 h 6438"/>
              <a:gd name="connsiteX2" fmla="*/ 804 w 2138"/>
              <a:gd name="connsiteY2" fmla="*/ 1394 h 6438"/>
              <a:gd name="connsiteX3" fmla="*/ 1526 w 2138"/>
              <a:gd name="connsiteY3" fmla="*/ 3836 h 6438"/>
              <a:gd name="connsiteX4" fmla="*/ 5 w 2138"/>
              <a:gd name="connsiteY4" fmla="*/ 6358 h 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" h="6439">
                <a:moveTo>
                  <a:pt x="5" y="6358"/>
                </a:moveTo>
                <a:lnTo>
                  <a:pt x="2" y="22"/>
                </a:lnTo>
                <a:cubicBezTo>
                  <a:pt x="-40" y="22"/>
                  <a:pt x="672" y="-285"/>
                  <a:pt x="804" y="1394"/>
                </a:cubicBezTo>
                <a:cubicBezTo>
                  <a:pt x="948" y="3377"/>
                  <a:pt x="1046" y="3442"/>
                  <a:pt x="1526" y="3836"/>
                </a:cubicBezTo>
                <a:cubicBezTo>
                  <a:pt x="2659" y="4917"/>
                  <a:pt x="2261" y="6857"/>
                  <a:pt x="5" y="6358"/>
                </a:cubicBez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pic>
        <p:nvPicPr>
          <p:cNvPr id="10" name="图片 9" descr="半圆形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66100" y="5932805"/>
            <a:ext cx="2036445" cy="982345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>
          <a:xfrm rot="10800000" flipV="1">
            <a:off x="308610" y="5614670"/>
            <a:ext cx="2021840" cy="124333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584200" y="4732020"/>
            <a:ext cx="2710180" cy="15417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 rot="10800000" flipH="1">
            <a:off x="9479280" y="-20320"/>
            <a:ext cx="2330450" cy="1129665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 flipV="1">
            <a:off x="9500870" y="848995"/>
            <a:ext cx="3552825" cy="1825625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10460355" y="-20955"/>
            <a:ext cx="1751965" cy="4799965"/>
          </a:xfrm>
          <a:custGeom>
            <a:avLst/>
            <a:gdLst>
              <a:gd name="connsiteX0" fmla="*/ 2120 w 2759"/>
              <a:gd name="connsiteY0" fmla="*/ 0 h 7559"/>
              <a:gd name="connsiteX1" fmla="*/ 1739 w 2759"/>
              <a:gd name="connsiteY1" fmla="*/ 2717 h 7559"/>
              <a:gd name="connsiteX2" fmla="*/ 562 w 2759"/>
              <a:gd name="connsiteY2" fmla="*/ 4873 h 7559"/>
              <a:gd name="connsiteX3" fmla="*/ 0 w 2759"/>
              <a:gd name="connsiteY3" fmla="*/ 7559 h 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" h="7559">
                <a:moveTo>
                  <a:pt x="2120" y="0"/>
                </a:moveTo>
                <a:cubicBezTo>
                  <a:pt x="2715" y="54"/>
                  <a:pt x="3349" y="1652"/>
                  <a:pt x="1739" y="2717"/>
                </a:cubicBezTo>
                <a:cubicBezTo>
                  <a:pt x="129" y="3782"/>
                  <a:pt x="-86" y="3649"/>
                  <a:pt x="562" y="4873"/>
                </a:cubicBezTo>
                <a:cubicBezTo>
                  <a:pt x="1210" y="6097"/>
                  <a:pt x="109" y="7492"/>
                  <a:pt x="0" y="7559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flipH="1">
            <a:off x="8790940" y="-40640"/>
            <a:ext cx="1529080" cy="480695"/>
          </a:xfrm>
          <a:custGeom>
            <a:avLst/>
            <a:gdLst>
              <a:gd name="connsiteX0" fmla="*/ 0 w 3367"/>
              <a:gd name="connsiteY0" fmla="*/ 0 h 1276"/>
              <a:gd name="connsiteX1" fmla="*/ 1349 w 3367"/>
              <a:gd name="connsiteY1" fmla="*/ 1199 h 1276"/>
              <a:gd name="connsiteX2" fmla="*/ 3312 w 3367"/>
              <a:gd name="connsiteY2" fmla="*/ 1016 h 1276"/>
              <a:gd name="connsiteX3" fmla="*/ 2666 w 3367"/>
              <a:gd name="connsiteY3" fmla="*/ 40 h 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" h="1277">
                <a:moveTo>
                  <a:pt x="0" y="0"/>
                </a:moveTo>
                <a:cubicBezTo>
                  <a:pt x="210" y="206"/>
                  <a:pt x="706" y="1033"/>
                  <a:pt x="1349" y="1199"/>
                </a:cubicBezTo>
                <a:cubicBezTo>
                  <a:pt x="1991" y="1365"/>
                  <a:pt x="3049" y="1248"/>
                  <a:pt x="3312" y="1016"/>
                </a:cubicBezTo>
                <a:cubicBezTo>
                  <a:pt x="3575" y="784"/>
                  <a:pt x="2834" y="232"/>
                  <a:pt x="2666" y="40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rot="16200000" flipH="1" flipV="1">
            <a:off x="850265" y="-845820"/>
            <a:ext cx="1956435" cy="364807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 rot="16200000" flipH="1" flipV="1">
            <a:off x="628650" y="-638810"/>
            <a:ext cx="608965" cy="185864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16200000">
            <a:off x="9466727" y="4191789"/>
            <a:ext cx="1358251" cy="4088472"/>
          </a:xfrm>
          <a:custGeom>
            <a:avLst/>
            <a:gdLst>
              <a:gd name="connsiteX0" fmla="*/ 5 w 2138"/>
              <a:gd name="connsiteY0" fmla="*/ 6358 h 6438"/>
              <a:gd name="connsiteX1" fmla="*/ 2 w 2138"/>
              <a:gd name="connsiteY1" fmla="*/ 22 h 6438"/>
              <a:gd name="connsiteX2" fmla="*/ 804 w 2138"/>
              <a:gd name="connsiteY2" fmla="*/ 1394 h 6438"/>
              <a:gd name="connsiteX3" fmla="*/ 1526 w 2138"/>
              <a:gd name="connsiteY3" fmla="*/ 3836 h 6438"/>
              <a:gd name="connsiteX4" fmla="*/ 5 w 2138"/>
              <a:gd name="connsiteY4" fmla="*/ 6358 h 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" h="6439">
                <a:moveTo>
                  <a:pt x="5" y="6358"/>
                </a:moveTo>
                <a:lnTo>
                  <a:pt x="2" y="22"/>
                </a:lnTo>
                <a:cubicBezTo>
                  <a:pt x="-40" y="22"/>
                  <a:pt x="672" y="-285"/>
                  <a:pt x="804" y="1394"/>
                </a:cubicBezTo>
                <a:cubicBezTo>
                  <a:pt x="948" y="3377"/>
                  <a:pt x="1046" y="3442"/>
                  <a:pt x="1526" y="3836"/>
                </a:cubicBezTo>
                <a:cubicBezTo>
                  <a:pt x="2659" y="4917"/>
                  <a:pt x="2261" y="6857"/>
                  <a:pt x="5" y="6358"/>
                </a:cubicBez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pic>
        <p:nvPicPr>
          <p:cNvPr id="10" name="图片 9" descr="半圆形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66100" y="5932805"/>
            <a:ext cx="2036445" cy="982345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>
          <a:xfrm rot="10800000" flipV="1">
            <a:off x="308610" y="5614670"/>
            <a:ext cx="2021840" cy="124333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584200" y="4732020"/>
            <a:ext cx="2710180" cy="15417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 rot="10800000" flipV="1">
            <a:off x="308610" y="5864860"/>
            <a:ext cx="1805305" cy="99314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393700" y="5087620"/>
            <a:ext cx="2164715" cy="13766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9437370" y="0"/>
            <a:ext cx="2754630" cy="850265"/>
            <a:chOff x="12758" y="8751"/>
            <a:chExt cx="6438" cy="2138"/>
          </a:xfrm>
        </p:grpSpPr>
        <p:sp>
          <p:nvSpPr>
            <p:cNvPr id="8" name="任意多边形 7"/>
            <p:cNvSpPr/>
            <p:nvPr userDrawn="1"/>
          </p:nvSpPr>
          <p:spPr>
            <a:xfrm rot="16200000">
              <a:off x="14908" y="6601"/>
              <a:ext cx="2139" cy="6439"/>
            </a:xfrm>
            <a:custGeom>
              <a:avLst/>
              <a:gdLst>
                <a:gd name="connsiteX0" fmla="*/ 5 w 2138"/>
                <a:gd name="connsiteY0" fmla="*/ 6358 h 6438"/>
                <a:gd name="connsiteX1" fmla="*/ 2 w 2138"/>
                <a:gd name="connsiteY1" fmla="*/ 22 h 6438"/>
                <a:gd name="connsiteX2" fmla="*/ 804 w 2138"/>
                <a:gd name="connsiteY2" fmla="*/ 1394 h 6438"/>
                <a:gd name="connsiteX3" fmla="*/ 1526 w 2138"/>
                <a:gd name="connsiteY3" fmla="*/ 3836 h 6438"/>
                <a:gd name="connsiteX4" fmla="*/ 5 w 2138"/>
                <a:gd name="connsiteY4" fmla="*/ 6358 h 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" h="6439">
                  <a:moveTo>
                    <a:pt x="5" y="6358"/>
                  </a:moveTo>
                  <a:lnTo>
                    <a:pt x="2" y="22"/>
                  </a:lnTo>
                  <a:cubicBezTo>
                    <a:pt x="-40" y="22"/>
                    <a:pt x="672" y="-285"/>
                    <a:pt x="804" y="1394"/>
                  </a:cubicBezTo>
                  <a:cubicBezTo>
                    <a:pt x="948" y="3377"/>
                    <a:pt x="1046" y="3442"/>
                    <a:pt x="1526" y="3836"/>
                  </a:cubicBezTo>
                  <a:cubicBezTo>
                    <a:pt x="2659" y="4917"/>
                    <a:pt x="2261" y="6857"/>
                    <a:pt x="5" y="6358"/>
                  </a:cubicBezTo>
                  <a:close/>
                </a:path>
              </a:pathLst>
            </a:cu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pic>
          <p:nvPicPr>
            <p:cNvPr id="10" name="图片 9" descr="半圆形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12860" y="9343"/>
              <a:ext cx="3207" cy="154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6858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 marL="11430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 marL="16002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 marL="20574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 rot="10800000" flipH="1">
            <a:off x="9479280" y="-20320"/>
            <a:ext cx="2330450" cy="1129665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 flipV="1">
            <a:off x="9500870" y="848995"/>
            <a:ext cx="3552825" cy="1825625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10460355" y="-20955"/>
            <a:ext cx="1751965" cy="4799965"/>
          </a:xfrm>
          <a:custGeom>
            <a:avLst/>
            <a:gdLst>
              <a:gd name="connsiteX0" fmla="*/ 2120 w 2759"/>
              <a:gd name="connsiteY0" fmla="*/ 0 h 7559"/>
              <a:gd name="connsiteX1" fmla="*/ 1739 w 2759"/>
              <a:gd name="connsiteY1" fmla="*/ 2717 h 7559"/>
              <a:gd name="connsiteX2" fmla="*/ 562 w 2759"/>
              <a:gd name="connsiteY2" fmla="*/ 4873 h 7559"/>
              <a:gd name="connsiteX3" fmla="*/ 0 w 2759"/>
              <a:gd name="connsiteY3" fmla="*/ 7559 h 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" h="7559">
                <a:moveTo>
                  <a:pt x="2120" y="0"/>
                </a:moveTo>
                <a:cubicBezTo>
                  <a:pt x="2715" y="54"/>
                  <a:pt x="3349" y="1652"/>
                  <a:pt x="1739" y="2717"/>
                </a:cubicBezTo>
                <a:cubicBezTo>
                  <a:pt x="129" y="3782"/>
                  <a:pt x="-86" y="3649"/>
                  <a:pt x="562" y="4873"/>
                </a:cubicBezTo>
                <a:cubicBezTo>
                  <a:pt x="1210" y="6097"/>
                  <a:pt x="109" y="7492"/>
                  <a:pt x="0" y="7559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flipH="1">
            <a:off x="8790940" y="-40640"/>
            <a:ext cx="1529080" cy="480695"/>
          </a:xfrm>
          <a:custGeom>
            <a:avLst/>
            <a:gdLst>
              <a:gd name="connsiteX0" fmla="*/ 0 w 3367"/>
              <a:gd name="connsiteY0" fmla="*/ 0 h 1276"/>
              <a:gd name="connsiteX1" fmla="*/ 1349 w 3367"/>
              <a:gd name="connsiteY1" fmla="*/ 1199 h 1276"/>
              <a:gd name="connsiteX2" fmla="*/ 3312 w 3367"/>
              <a:gd name="connsiteY2" fmla="*/ 1016 h 1276"/>
              <a:gd name="connsiteX3" fmla="*/ 2666 w 3367"/>
              <a:gd name="connsiteY3" fmla="*/ 40 h 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" h="1277">
                <a:moveTo>
                  <a:pt x="0" y="0"/>
                </a:moveTo>
                <a:cubicBezTo>
                  <a:pt x="210" y="206"/>
                  <a:pt x="706" y="1033"/>
                  <a:pt x="1349" y="1199"/>
                </a:cubicBezTo>
                <a:cubicBezTo>
                  <a:pt x="1991" y="1365"/>
                  <a:pt x="3049" y="1248"/>
                  <a:pt x="3312" y="1016"/>
                </a:cubicBezTo>
                <a:cubicBezTo>
                  <a:pt x="3575" y="784"/>
                  <a:pt x="2834" y="232"/>
                  <a:pt x="2666" y="40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rot="16200000" flipH="1" flipV="1">
            <a:off x="850265" y="-845820"/>
            <a:ext cx="1956435" cy="364807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 rot="16200000" flipH="1" flipV="1">
            <a:off x="628650" y="-638810"/>
            <a:ext cx="608965" cy="185864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16200000">
            <a:off x="9466727" y="4191789"/>
            <a:ext cx="1358251" cy="4088472"/>
          </a:xfrm>
          <a:custGeom>
            <a:avLst/>
            <a:gdLst>
              <a:gd name="connsiteX0" fmla="*/ 5 w 2138"/>
              <a:gd name="connsiteY0" fmla="*/ 6358 h 6438"/>
              <a:gd name="connsiteX1" fmla="*/ 2 w 2138"/>
              <a:gd name="connsiteY1" fmla="*/ 22 h 6438"/>
              <a:gd name="connsiteX2" fmla="*/ 804 w 2138"/>
              <a:gd name="connsiteY2" fmla="*/ 1394 h 6438"/>
              <a:gd name="connsiteX3" fmla="*/ 1526 w 2138"/>
              <a:gd name="connsiteY3" fmla="*/ 3836 h 6438"/>
              <a:gd name="connsiteX4" fmla="*/ 5 w 2138"/>
              <a:gd name="connsiteY4" fmla="*/ 6358 h 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" h="6439">
                <a:moveTo>
                  <a:pt x="5" y="6358"/>
                </a:moveTo>
                <a:lnTo>
                  <a:pt x="2" y="22"/>
                </a:lnTo>
                <a:cubicBezTo>
                  <a:pt x="-40" y="22"/>
                  <a:pt x="672" y="-285"/>
                  <a:pt x="804" y="1394"/>
                </a:cubicBezTo>
                <a:cubicBezTo>
                  <a:pt x="948" y="3377"/>
                  <a:pt x="1046" y="3442"/>
                  <a:pt x="1526" y="3836"/>
                </a:cubicBezTo>
                <a:cubicBezTo>
                  <a:pt x="2659" y="4917"/>
                  <a:pt x="2261" y="6857"/>
                  <a:pt x="5" y="6358"/>
                </a:cubicBez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pic>
        <p:nvPicPr>
          <p:cNvPr id="10" name="图片 9" descr="半圆形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66100" y="5932805"/>
            <a:ext cx="2036445" cy="982345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>
          <a:xfrm rot="10800000" flipV="1">
            <a:off x="308610" y="5614670"/>
            <a:ext cx="2021840" cy="124333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584200" y="4732020"/>
            <a:ext cx="2710180" cy="15417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 rot="10800000" flipV="1">
            <a:off x="308610" y="5864860"/>
            <a:ext cx="1805305" cy="99314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393700" y="5087620"/>
            <a:ext cx="2164715" cy="13766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9437370" y="0"/>
            <a:ext cx="2754630" cy="850265"/>
            <a:chOff x="12758" y="8751"/>
            <a:chExt cx="6438" cy="2138"/>
          </a:xfrm>
        </p:grpSpPr>
        <p:sp>
          <p:nvSpPr>
            <p:cNvPr id="8" name="任意多边形 7"/>
            <p:cNvSpPr/>
            <p:nvPr userDrawn="1"/>
          </p:nvSpPr>
          <p:spPr>
            <a:xfrm rot="16200000">
              <a:off x="14908" y="6601"/>
              <a:ext cx="2139" cy="6439"/>
            </a:xfrm>
            <a:custGeom>
              <a:avLst/>
              <a:gdLst>
                <a:gd name="connsiteX0" fmla="*/ 5 w 2138"/>
                <a:gd name="connsiteY0" fmla="*/ 6358 h 6438"/>
                <a:gd name="connsiteX1" fmla="*/ 2 w 2138"/>
                <a:gd name="connsiteY1" fmla="*/ 22 h 6438"/>
                <a:gd name="connsiteX2" fmla="*/ 804 w 2138"/>
                <a:gd name="connsiteY2" fmla="*/ 1394 h 6438"/>
                <a:gd name="connsiteX3" fmla="*/ 1526 w 2138"/>
                <a:gd name="connsiteY3" fmla="*/ 3836 h 6438"/>
                <a:gd name="connsiteX4" fmla="*/ 5 w 2138"/>
                <a:gd name="connsiteY4" fmla="*/ 6358 h 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" h="6439">
                  <a:moveTo>
                    <a:pt x="5" y="6358"/>
                  </a:moveTo>
                  <a:lnTo>
                    <a:pt x="2" y="22"/>
                  </a:lnTo>
                  <a:cubicBezTo>
                    <a:pt x="-40" y="22"/>
                    <a:pt x="672" y="-285"/>
                    <a:pt x="804" y="1394"/>
                  </a:cubicBezTo>
                  <a:cubicBezTo>
                    <a:pt x="948" y="3377"/>
                    <a:pt x="1046" y="3442"/>
                    <a:pt x="1526" y="3836"/>
                  </a:cubicBezTo>
                  <a:cubicBezTo>
                    <a:pt x="2659" y="4917"/>
                    <a:pt x="2261" y="6857"/>
                    <a:pt x="5" y="6358"/>
                  </a:cubicBezTo>
                  <a:close/>
                </a:path>
              </a:pathLst>
            </a:cu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pic>
          <p:nvPicPr>
            <p:cNvPr id="10" name="图片 9" descr="半圆形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12860" y="9343"/>
              <a:ext cx="3207" cy="154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6858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 marL="11430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 marL="16002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 marL="20574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 rot="10800000" flipH="1">
            <a:off x="9479280" y="-20320"/>
            <a:ext cx="2330450" cy="1129665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 flipV="1">
            <a:off x="9500870" y="848995"/>
            <a:ext cx="3552825" cy="1825625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10460355" y="-20955"/>
            <a:ext cx="1751965" cy="4799965"/>
          </a:xfrm>
          <a:custGeom>
            <a:avLst/>
            <a:gdLst>
              <a:gd name="connsiteX0" fmla="*/ 2120 w 2759"/>
              <a:gd name="connsiteY0" fmla="*/ 0 h 7559"/>
              <a:gd name="connsiteX1" fmla="*/ 1739 w 2759"/>
              <a:gd name="connsiteY1" fmla="*/ 2717 h 7559"/>
              <a:gd name="connsiteX2" fmla="*/ 562 w 2759"/>
              <a:gd name="connsiteY2" fmla="*/ 4873 h 7559"/>
              <a:gd name="connsiteX3" fmla="*/ 0 w 2759"/>
              <a:gd name="connsiteY3" fmla="*/ 7559 h 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" h="7559">
                <a:moveTo>
                  <a:pt x="2120" y="0"/>
                </a:moveTo>
                <a:cubicBezTo>
                  <a:pt x="2715" y="54"/>
                  <a:pt x="3349" y="1652"/>
                  <a:pt x="1739" y="2717"/>
                </a:cubicBezTo>
                <a:cubicBezTo>
                  <a:pt x="129" y="3782"/>
                  <a:pt x="-86" y="3649"/>
                  <a:pt x="562" y="4873"/>
                </a:cubicBezTo>
                <a:cubicBezTo>
                  <a:pt x="1210" y="6097"/>
                  <a:pt x="109" y="7492"/>
                  <a:pt x="0" y="7559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flipH="1">
            <a:off x="8790940" y="-40640"/>
            <a:ext cx="1529080" cy="480695"/>
          </a:xfrm>
          <a:custGeom>
            <a:avLst/>
            <a:gdLst>
              <a:gd name="connsiteX0" fmla="*/ 0 w 3367"/>
              <a:gd name="connsiteY0" fmla="*/ 0 h 1276"/>
              <a:gd name="connsiteX1" fmla="*/ 1349 w 3367"/>
              <a:gd name="connsiteY1" fmla="*/ 1199 h 1276"/>
              <a:gd name="connsiteX2" fmla="*/ 3312 w 3367"/>
              <a:gd name="connsiteY2" fmla="*/ 1016 h 1276"/>
              <a:gd name="connsiteX3" fmla="*/ 2666 w 3367"/>
              <a:gd name="connsiteY3" fmla="*/ 40 h 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" h="1277">
                <a:moveTo>
                  <a:pt x="0" y="0"/>
                </a:moveTo>
                <a:cubicBezTo>
                  <a:pt x="210" y="206"/>
                  <a:pt x="706" y="1033"/>
                  <a:pt x="1349" y="1199"/>
                </a:cubicBezTo>
                <a:cubicBezTo>
                  <a:pt x="1991" y="1365"/>
                  <a:pt x="3049" y="1248"/>
                  <a:pt x="3312" y="1016"/>
                </a:cubicBezTo>
                <a:cubicBezTo>
                  <a:pt x="3575" y="784"/>
                  <a:pt x="2834" y="232"/>
                  <a:pt x="2666" y="40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rot="16200000" flipH="1" flipV="1">
            <a:off x="850265" y="-845820"/>
            <a:ext cx="1956435" cy="364807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 rot="16200000" flipH="1" flipV="1">
            <a:off x="628650" y="-638810"/>
            <a:ext cx="608965" cy="185864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16200000">
            <a:off x="9466727" y="4191789"/>
            <a:ext cx="1358251" cy="4088472"/>
          </a:xfrm>
          <a:custGeom>
            <a:avLst/>
            <a:gdLst>
              <a:gd name="connsiteX0" fmla="*/ 5 w 2138"/>
              <a:gd name="connsiteY0" fmla="*/ 6358 h 6438"/>
              <a:gd name="connsiteX1" fmla="*/ 2 w 2138"/>
              <a:gd name="connsiteY1" fmla="*/ 22 h 6438"/>
              <a:gd name="connsiteX2" fmla="*/ 804 w 2138"/>
              <a:gd name="connsiteY2" fmla="*/ 1394 h 6438"/>
              <a:gd name="connsiteX3" fmla="*/ 1526 w 2138"/>
              <a:gd name="connsiteY3" fmla="*/ 3836 h 6438"/>
              <a:gd name="connsiteX4" fmla="*/ 5 w 2138"/>
              <a:gd name="connsiteY4" fmla="*/ 6358 h 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" h="6439">
                <a:moveTo>
                  <a:pt x="5" y="6358"/>
                </a:moveTo>
                <a:lnTo>
                  <a:pt x="2" y="22"/>
                </a:lnTo>
                <a:cubicBezTo>
                  <a:pt x="-40" y="22"/>
                  <a:pt x="672" y="-285"/>
                  <a:pt x="804" y="1394"/>
                </a:cubicBezTo>
                <a:cubicBezTo>
                  <a:pt x="948" y="3377"/>
                  <a:pt x="1046" y="3442"/>
                  <a:pt x="1526" y="3836"/>
                </a:cubicBezTo>
                <a:cubicBezTo>
                  <a:pt x="2659" y="4917"/>
                  <a:pt x="2261" y="6857"/>
                  <a:pt x="5" y="6358"/>
                </a:cubicBez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pic>
        <p:nvPicPr>
          <p:cNvPr id="10" name="图片 9" descr="半圆形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66100" y="5932805"/>
            <a:ext cx="2036445" cy="982345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>
          <a:xfrm rot="10800000" flipV="1">
            <a:off x="308610" y="5614670"/>
            <a:ext cx="2021840" cy="124333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584200" y="4732020"/>
            <a:ext cx="2710180" cy="15417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 rot="10800000" flipV="1">
            <a:off x="308610" y="5864860"/>
            <a:ext cx="1805305" cy="99314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393700" y="5087620"/>
            <a:ext cx="2164715" cy="13766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9437370" y="0"/>
            <a:ext cx="2754630" cy="850265"/>
            <a:chOff x="12758" y="8751"/>
            <a:chExt cx="6438" cy="2138"/>
          </a:xfrm>
        </p:grpSpPr>
        <p:sp>
          <p:nvSpPr>
            <p:cNvPr id="8" name="任意多边形 7"/>
            <p:cNvSpPr/>
            <p:nvPr userDrawn="1"/>
          </p:nvSpPr>
          <p:spPr>
            <a:xfrm rot="16200000">
              <a:off x="14908" y="6601"/>
              <a:ext cx="2139" cy="6439"/>
            </a:xfrm>
            <a:custGeom>
              <a:avLst/>
              <a:gdLst>
                <a:gd name="connsiteX0" fmla="*/ 5 w 2138"/>
                <a:gd name="connsiteY0" fmla="*/ 6358 h 6438"/>
                <a:gd name="connsiteX1" fmla="*/ 2 w 2138"/>
                <a:gd name="connsiteY1" fmla="*/ 22 h 6438"/>
                <a:gd name="connsiteX2" fmla="*/ 804 w 2138"/>
                <a:gd name="connsiteY2" fmla="*/ 1394 h 6438"/>
                <a:gd name="connsiteX3" fmla="*/ 1526 w 2138"/>
                <a:gd name="connsiteY3" fmla="*/ 3836 h 6438"/>
                <a:gd name="connsiteX4" fmla="*/ 5 w 2138"/>
                <a:gd name="connsiteY4" fmla="*/ 6358 h 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" h="6439">
                  <a:moveTo>
                    <a:pt x="5" y="6358"/>
                  </a:moveTo>
                  <a:lnTo>
                    <a:pt x="2" y="22"/>
                  </a:lnTo>
                  <a:cubicBezTo>
                    <a:pt x="-40" y="22"/>
                    <a:pt x="672" y="-285"/>
                    <a:pt x="804" y="1394"/>
                  </a:cubicBezTo>
                  <a:cubicBezTo>
                    <a:pt x="948" y="3377"/>
                    <a:pt x="1046" y="3442"/>
                    <a:pt x="1526" y="3836"/>
                  </a:cubicBezTo>
                  <a:cubicBezTo>
                    <a:pt x="2659" y="4917"/>
                    <a:pt x="2261" y="6857"/>
                    <a:pt x="5" y="6358"/>
                  </a:cubicBezTo>
                  <a:close/>
                </a:path>
              </a:pathLst>
            </a:cu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pic>
          <p:nvPicPr>
            <p:cNvPr id="10" name="图片 9" descr="半圆形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12860" y="9343"/>
              <a:ext cx="3207" cy="154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6858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 marL="11430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 marL="16002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 marL="20574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 rot="10800000" flipH="1">
            <a:off x="9479280" y="-20320"/>
            <a:ext cx="2330450" cy="1129665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 flipV="1">
            <a:off x="9500870" y="848995"/>
            <a:ext cx="3552825" cy="1825625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10460355" y="-20955"/>
            <a:ext cx="1751965" cy="4799965"/>
          </a:xfrm>
          <a:custGeom>
            <a:avLst/>
            <a:gdLst>
              <a:gd name="connsiteX0" fmla="*/ 2120 w 2759"/>
              <a:gd name="connsiteY0" fmla="*/ 0 h 7559"/>
              <a:gd name="connsiteX1" fmla="*/ 1739 w 2759"/>
              <a:gd name="connsiteY1" fmla="*/ 2717 h 7559"/>
              <a:gd name="connsiteX2" fmla="*/ 562 w 2759"/>
              <a:gd name="connsiteY2" fmla="*/ 4873 h 7559"/>
              <a:gd name="connsiteX3" fmla="*/ 0 w 2759"/>
              <a:gd name="connsiteY3" fmla="*/ 7559 h 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" h="7559">
                <a:moveTo>
                  <a:pt x="2120" y="0"/>
                </a:moveTo>
                <a:cubicBezTo>
                  <a:pt x="2715" y="54"/>
                  <a:pt x="3349" y="1652"/>
                  <a:pt x="1739" y="2717"/>
                </a:cubicBezTo>
                <a:cubicBezTo>
                  <a:pt x="129" y="3782"/>
                  <a:pt x="-86" y="3649"/>
                  <a:pt x="562" y="4873"/>
                </a:cubicBezTo>
                <a:cubicBezTo>
                  <a:pt x="1210" y="6097"/>
                  <a:pt x="109" y="7492"/>
                  <a:pt x="0" y="7559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flipH="1">
            <a:off x="8790940" y="-40640"/>
            <a:ext cx="1529080" cy="480695"/>
          </a:xfrm>
          <a:custGeom>
            <a:avLst/>
            <a:gdLst>
              <a:gd name="connsiteX0" fmla="*/ 0 w 3367"/>
              <a:gd name="connsiteY0" fmla="*/ 0 h 1276"/>
              <a:gd name="connsiteX1" fmla="*/ 1349 w 3367"/>
              <a:gd name="connsiteY1" fmla="*/ 1199 h 1276"/>
              <a:gd name="connsiteX2" fmla="*/ 3312 w 3367"/>
              <a:gd name="connsiteY2" fmla="*/ 1016 h 1276"/>
              <a:gd name="connsiteX3" fmla="*/ 2666 w 3367"/>
              <a:gd name="connsiteY3" fmla="*/ 40 h 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" h="1277">
                <a:moveTo>
                  <a:pt x="0" y="0"/>
                </a:moveTo>
                <a:cubicBezTo>
                  <a:pt x="210" y="206"/>
                  <a:pt x="706" y="1033"/>
                  <a:pt x="1349" y="1199"/>
                </a:cubicBezTo>
                <a:cubicBezTo>
                  <a:pt x="1991" y="1365"/>
                  <a:pt x="3049" y="1248"/>
                  <a:pt x="3312" y="1016"/>
                </a:cubicBezTo>
                <a:cubicBezTo>
                  <a:pt x="3575" y="784"/>
                  <a:pt x="2834" y="232"/>
                  <a:pt x="2666" y="40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rot="16200000" flipH="1" flipV="1">
            <a:off x="850265" y="-845820"/>
            <a:ext cx="1956435" cy="364807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 rot="16200000" flipH="1" flipV="1">
            <a:off x="628650" y="-638810"/>
            <a:ext cx="608965" cy="185864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16200000">
            <a:off x="9466727" y="4191789"/>
            <a:ext cx="1358251" cy="4088472"/>
          </a:xfrm>
          <a:custGeom>
            <a:avLst/>
            <a:gdLst>
              <a:gd name="connsiteX0" fmla="*/ 5 w 2138"/>
              <a:gd name="connsiteY0" fmla="*/ 6358 h 6438"/>
              <a:gd name="connsiteX1" fmla="*/ 2 w 2138"/>
              <a:gd name="connsiteY1" fmla="*/ 22 h 6438"/>
              <a:gd name="connsiteX2" fmla="*/ 804 w 2138"/>
              <a:gd name="connsiteY2" fmla="*/ 1394 h 6438"/>
              <a:gd name="connsiteX3" fmla="*/ 1526 w 2138"/>
              <a:gd name="connsiteY3" fmla="*/ 3836 h 6438"/>
              <a:gd name="connsiteX4" fmla="*/ 5 w 2138"/>
              <a:gd name="connsiteY4" fmla="*/ 6358 h 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" h="6439">
                <a:moveTo>
                  <a:pt x="5" y="6358"/>
                </a:moveTo>
                <a:lnTo>
                  <a:pt x="2" y="22"/>
                </a:lnTo>
                <a:cubicBezTo>
                  <a:pt x="-40" y="22"/>
                  <a:pt x="672" y="-285"/>
                  <a:pt x="804" y="1394"/>
                </a:cubicBezTo>
                <a:cubicBezTo>
                  <a:pt x="948" y="3377"/>
                  <a:pt x="1046" y="3442"/>
                  <a:pt x="1526" y="3836"/>
                </a:cubicBezTo>
                <a:cubicBezTo>
                  <a:pt x="2659" y="4917"/>
                  <a:pt x="2261" y="6857"/>
                  <a:pt x="5" y="6358"/>
                </a:cubicBez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pic>
        <p:nvPicPr>
          <p:cNvPr id="10" name="图片 9" descr="半圆形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66100" y="5932805"/>
            <a:ext cx="2036445" cy="982345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>
          <a:xfrm rot="10800000" flipV="1">
            <a:off x="308610" y="5614670"/>
            <a:ext cx="2021840" cy="124333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584200" y="4732020"/>
            <a:ext cx="2710180" cy="15417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 rot="10800000" flipV="1">
            <a:off x="308610" y="5864860"/>
            <a:ext cx="1805305" cy="99314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393700" y="5087620"/>
            <a:ext cx="2164715" cy="13766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9437370" y="0"/>
            <a:ext cx="2754630" cy="850265"/>
            <a:chOff x="12758" y="8751"/>
            <a:chExt cx="6438" cy="2138"/>
          </a:xfrm>
        </p:grpSpPr>
        <p:sp>
          <p:nvSpPr>
            <p:cNvPr id="8" name="任意多边形 7"/>
            <p:cNvSpPr/>
            <p:nvPr userDrawn="1"/>
          </p:nvSpPr>
          <p:spPr>
            <a:xfrm rot="16200000">
              <a:off x="14908" y="6601"/>
              <a:ext cx="2139" cy="6439"/>
            </a:xfrm>
            <a:custGeom>
              <a:avLst/>
              <a:gdLst>
                <a:gd name="connsiteX0" fmla="*/ 5 w 2138"/>
                <a:gd name="connsiteY0" fmla="*/ 6358 h 6438"/>
                <a:gd name="connsiteX1" fmla="*/ 2 w 2138"/>
                <a:gd name="connsiteY1" fmla="*/ 22 h 6438"/>
                <a:gd name="connsiteX2" fmla="*/ 804 w 2138"/>
                <a:gd name="connsiteY2" fmla="*/ 1394 h 6438"/>
                <a:gd name="connsiteX3" fmla="*/ 1526 w 2138"/>
                <a:gd name="connsiteY3" fmla="*/ 3836 h 6438"/>
                <a:gd name="connsiteX4" fmla="*/ 5 w 2138"/>
                <a:gd name="connsiteY4" fmla="*/ 6358 h 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" h="6439">
                  <a:moveTo>
                    <a:pt x="5" y="6358"/>
                  </a:moveTo>
                  <a:lnTo>
                    <a:pt x="2" y="22"/>
                  </a:lnTo>
                  <a:cubicBezTo>
                    <a:pt x="-40" y="22"/>
                    <a:pt x="672" y="-285"/>
                    <a:pt x="804" y="1394"/>
                  </a:cubicBezTo>
                  <a:cubicBezTo>
                    <a:pt x="948" y="3377"/>
                    <a:pt x="1046" y="3442"/>
                    <a:pt x="1526" y="3836"/>
                  </a:cubicBezTo>
                  <a:cubicBezTo>
                    <a:pt x="2659" y="4917"/>
                    <a:pt x="2261" y="6857"/>
                    <a:pt x="5" y="6358"/>
                  </a:cubicBezTo>
                  <a:close/>
                </a:path>
              </a:pathLst>
            </a:cu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pic>
          <p:nvPicPr>
            <p:cNvPr id="10" name="图片 9" descr="半圆形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12860" y="9343"/>
              <a:ext cx="3207" cy="154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6858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 marL="11430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 marL="16002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 marL="20574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 rot="10800000" flipH="1">
            <a:off x="9479280" y="-20320"/>
            <a:ext cx="2330450" cy="1129665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 flipV="1">
            <a:off x="9500870" y="848995"/>
            <a:ext cx="3552825" cy="1825625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10460355" y="-20955"/>
            <a:ext cx="1751965" cy="4799965"/>
          </a:xfrm>
          <a:custGeom>
            <a:avLst/>
            <a:gdLst>
              <a:gd name="connsiteX0" fmla="*/ 2120 w 2759"/>
              <a:gd name="connsiteY0" fmla="*/ 0 h 7559"/>
              <a:gd name="connsiteX1" fmla="*/ 1739 w 2759"/>
              <a:gd name="connsiteY1" fmla="*/ 2717 h 7559"/>
              <a:gd name="connsiteX2" fmla="*/ 562 w 2759"/>
              <a:gd name="connsiteY2" fmla="*/ 4873 h 7559"/>
              <a:gd name="connsiteX3" fmla="*/ 0 w 2759"/>
              <a:gd name="connsiteY3" fmla="*/ 7559 h 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" h="7559">
                <a:moveTo>
                  <a:pt x="2120" y="0"/>
                </a:moveTo>
                <a:cubicBezTo>
                  <a:pt x="2715" y="54"/>
                  <a:pt x="3349" y="1652"/>
                  <a:pt x="1739" y="2717"/>
                </a:cubicBezTo>
                <a:cubicBezTo>
                  <a:pt x="129" y="3782"/>
                  <a:pt x="-86" y="3649"/>
                  <a:pt x="562" y="4873"/>
                </a:cubicBezTo>
                <a:cubicBezTo>
                  <a:pt x="1210" y="6097"/>
                  <a:pt x="109" y="7492"/>
                  <a:pt x="0" y="7559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flipH="1">
            <a:off x="8790940" y="-40640"/>
            <a:ext cx="1529080" cy="480695"/>
          </a:xfrm>
          <a:custGeom>
            <a:avLst/>
            <a:gdLst>
              <a:gd name="connsiteX0" fmla="*/ 0 w 3367"/>
              <a:gd name="connsiteY0" fmla="*/ 0 h 1276"/>
              <a:gd name="connsiteX1" fmla="*/ 1349 w 3367"/>
              <a:gd name="connsiteY1" fmla="*/ 1199 h 1276"/>
              <a:gd name="connsiteX2" fmla="*/ 3312 w 3367"/>
              <a:gd name="connsiteY2" fmla="*/ 1016 h 1276"/>
              <a:gd name="connsiteX3" fmla="*/ 2666 w 3367"/>
              <a:gd name="connsiteY3" fmla="*/ 40 h 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" h="1277">
                <a:moveTo>
                  <a:pt x="0" y="0"/>
                </a:moveTo>
                <a:cubicBezTo>
                  <a:pt x="210" y="206"/>
                  <a:pt x="706" y="1033"/>
                  <a:pt x="1349" y="1199"/>
                </a:cubicBezTo>
                <a:cubicBezTo>
                  <a:pt x="1991" y="1365"/>
                  <a:pt x="3049" y="1248"/>
                  <a:pt x="3312" y="1016"/>
                </a:cubicBezTo>
                <a:cubicBezTo>
                  <a:pt x="3575" y="784"/>
                  <a:pt x="2834" y="232"/>
                  <a:pt x="2666" y="40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rot="16200000" flipH="1" flipV="1">
            <a:off x="850265" y="-845820"/>
            <a:ext cx="1956435" cy="364807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 rot="16200000" flipH="1" flipV="1">
            <a:off x="628650" y="-638810"/>
            <a:ext cx="608965" cy="185864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16200000">
            <a:off x="9466727" y="4191789"/>
            <a:ext cx="1358251" cy="4088472"/>
          </a:xfrm>
          <a:custGeom>
            <a:avLst/>
            <a:gdLst>
              <a:gd name="connsiteX0" fmla="*/ 5 w 2138"/>
              <a:gd name="connsiteY0" fmla="*/ 6358 h 6438"/>
              <a:gd name="connsiteX1" fmla="*/ 2 w 2138"/>
              <a:gd name="connsiteY1" fmla="*/ 22 h 6438"/>
              <a:gd name="connsiteX2" fmla="*/ 804 w 2138"/>
              <a:gd name="connsiteY2" fmla="*/ 1394 h 6438"/>
              <a:gd name="connsiteX3" fmla="*/ 1526 w 2138"/>
              <a:gd name="connsiteY3" fmla="*/ 3836 h 6438"/>
              <a:gd name="connsiteX4" fmla="*/ 5 w 2138"/>
              <a:gd name="connsiteY4" fmla="*/ 6358 h 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" h="6439">
                <a:moveTo>
                  <a:pt x="5" y="6358"/>
                </a:moveTo>
                <a:lnTo>
                  <a:pt x="2" y="22"/>
                </a:lnTo>
                <a:cubicBezTo>
                  <a:pt x="-40" y="22"/>
                  <a:pt x="672" y="-285"/>
                  <a:pt x="804" y="1394"/>
                </a:cubicBezTo>
                <a:cubicBezTo>
                  <a:pt x="948" y="3377"/>
                  <a:pt x="1046" y="3442"/>
                  <a:pt x="1526" y="3836"/>
                </a:cubicBezTo>
                <a:cubicBezTo>
                  <a:pt x="2659" y="4917"/>
                  <a:pt x="2261" y="6857"/>
                  <a:pt x="5" y="6358"/>
                </a:cubicBez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pic>
        <p:nvPicPr>
          <p:cNvPr id="10" name="图片 9" descr="半圆形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66100" y="5932805"/>
            <a:ext cx="2036445" cy="982345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>
          <a:xfrm rot="10800000" flipV="1">
            <a:off x="308610" y="5614670"/>
            <a:ext cx="2021840" cy="124333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584200" y="4732020"/>
            <a:ext cx="2710180" cy="15417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 rot="10800000" flipV="1">
            <a:off x="308610" y="5864860"/>
            <a:ext cx="1805305" cy="99314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393700" y="5087620"/>
            <a:ext cx="2164715" cy="13766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9437370" y="0"/>
            <a:ext cx="2754630" cy="850265"/>
            <a:chOff x="12758" y="8751"/>
            <a:chExt cx="6438" cy="2138"/>
          </a:xfrm>
        </p:grpSpPr>
        <p:sp>
          <p:nvSpPr>
            <p:cNvPr id="8" name="任意多边形 7"/>
            <p:cNvSpPr/>
            <p:nvPr userDrawn="1"/>
          </p:nvSpPr>
          <p:spPr>
            <a:xfrm rot="16200000">
              <a:off x="14908" y="6601"/>
              <a:ext cx="2139" cy="6439"/>
            </a:xfrm>
            <a:custGeom>
              <a:avLst/>
              <a:gdLst>
                <a:gd name="connsiteX0" fmla="*/ 5 w 2138"/>
                <a:gd name="connsiteY0" fmla="*/ 6358 h 6438"/>
                <a:gd name="connsiteX1" fmla="*/ 2 w 2138"/>
                <a:gd name="connsiteY1" fmla="*/ 22 h 6438"/>
                <a:gd name="connsiteX2" fmla="*/ 804 w 2138"/>
                <a:gd name="connsiteY2" fmla="*/ 1394 h 6438"/>
                <a:gd name="connsiteX3" fmla="*/ 1526 w 2138"/>
                <a:gd name="connsiteY3" fmla="*/ 3836 h 6438"/>
                <a:gd name="connsiteX4" fmla="*/ 5 w 2138"/>
                <a:gd name="connsiteY4" fmla="*/ 6358 h 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" h="6439">
                  <a:moveTo>
                    <a:pt x="5" y="6358"/>
                  </a:moveTo>
                  <a:lnTo>
                    <a:pt x="2" y="22"/>
                  </a:lnTo>
                  <a:cubicBezTo>
                    <a:pt x="-40" y="22"/>
                    <a:pt x="672" y="-285"/>
                    <a:pt x="804" y="1394"/>
                  </a:cubicBezTo>
                  <a:cubicBezTo>
                    <a:pt x="948" y="3377"/>
                    <a:pt x="1046" y="3442"/>
                    <a:pt x="1526" y="3836"/>
                  </a:cubicBezTo>
                  <a:cubicBezTo>
                    <a:pt x="2659" y="4917"/>
                    <a:pt x="2261" y="6857"/>
                    <a:pt x="5" y="6358"/>
                  </a:cubicBezTo>
                  <a:close/>
                </a:path>
              </a:pathLst>
            </a:cu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pic>
          <p:nvPicPr>
            <p:cNvPr id="10" name="图片 9" descr="半圆形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12860" y="9343"/>
              <a:ext cx="3207" cy="154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6858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 marL="11430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 marL="16002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 marL="20574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 rot="10800000" flipH="1">
            <a:off x="9479280" y="-20320"/>
            <a:ext cx="2330450" cy="1129665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 flipV="1">
            <a:off x="9500870" y="848995"/>
            <a:ext cx="3552825" cy="1825625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10460355" y="-20955"/>
            <a:ext cx="1751965" cy="4799965"/>
          </a:xfrm>
          <a:custGeom>
            <a:avLst/>
            <a:gdLst>
              <a:gd name="connsiteX0" fmla="*/ 2120 w 2759"/>
              <a:gd name="connsiteY0" fmla="*/ 0 h 7559"/>
              <a:gd name="connsiteX1" fmla="*/ 1739 w 2759"/>
              <a:gd name="connsiteY1" fmla="*/ 2717 h 7559"/>
              <a:gd name="connsiteX2" fmla="*/ 562 w 2759"/>
              <a:gd name="connsiteY2" fmla="*/ 4873 h 7559"/>
              <a:gd name="connsiteX3" fmla="*/ 0 w 2759"/>
              <a:gd name="connsiteY3" fmla="*/ 7559 h 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" h="7559">
                <a:moveTo>
                  <a:pt x="2120" y="0"/>
                </a:moveTo>
                <a:cubicBezTo>
                  <a:pt x="2715" y="54"/>
                  <a:pt x="3349" y="1652"/>
                  <a:pt x="1739" y="2717"/>
                </a:cubicBezTo>
                <a:cubicBezTo>
                  <a:pt x="129" y="3782"/>
                  <a:pt x="-86" y="3649"/>
                  <a:pt x="562" y="4873"/>
                </a:cubicBezTo>
                <a:cubicBezTo>
                  <a:pt x="1210" y="6097"/>
                  <a:pt x="109" y="7492"/>
                  <a:pt x="0" y="7559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flipH="1">
            <a:off x="8790940" y="-40640"/>
            <a:ext cx="1529080" cy="480695"/>
          </a:xfrm>
          <a:custGeom>
            <a:avLst/>
            <a:gdLst>
              <a:gd name="connsiteX0" fmla="*/ 0 w 3367"/>
              <a:gd name="connsiteY0" fmla="*/ 0 h 1276"/>
              <a:gd name="connsiteX1" fmla="*/ 1349 w 3367"/>
              <a:gd name="connsiteY1" fmla="*/ 1199 h 1276"/>
              <a:gd name="connsiteX2" fmla="*/ 3312 w 3367"/>
              <a:gd name="connsiteY2" fmla="*/ 1016 h 1276"/>
              <a:gd name="connsiteX3" fmla="*/ 2666 w 3367"/>
              <a:gd name="connsiteY3" fmla="*/ 40 h 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" h="1277">
                <a:moveTo>
                  <a:pt x="0" y="0"/>
                </a:moveTo>
                <a:cubicBezTo>
                  <a:pt x="210" y="206"/>
                  <a:pt x="706" y="1033"/>
                  <a:pt x="1349" y="1199"/>
                </a:cubicBezTo>
                <a:cubicBezTo>
                  <a:pt x="1991" y="1365"/>
                  <a:pt x="3049" y="1248"/>
                  <a:pt x="3312" y="1016"/>
                </a:cubicBezTo>
                <a:cubicBezTo>
                  <a:pt x="3575" y="784"/>
                  <a:pt x="2834" y="232"/>
                  <a:pt x="2666" y="40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rot="16200000" flipH="1" flipV="1">
            <a:off x="850265" y="-845820"/>
            <a:ext cx="1956435" cy="364807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 rot="16200000" flipH="1" flipV="1">
            <a:off x="628650" y="-638810"/>
            <a:ext cx="608965" cy="185864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16200000">
            <a:off x="9466727" y="4191789"/>
            <a:ext cx="1358251" cy="4088472"/>
          </a:xfrm>
          <a:custGeom>
            <a:avLst/>
            <a:gdLst>
              <a:gd name="connsiteX0" fmla="*/ 5 w 2138"/>
              <a:gd name="connsiteY0" fmla="*/ 6358 h 6438"/>
              <a:gd name="connsiteX1" fmla="*/ 2 w 2138"/>
              <a:gd name="connsiteY1" fmla="*/ 22 h 6438"/>
              <a:gd name="connsiteX2" fmla="*/ 804 w 2138"/>
              <a:gd name="connsiteY2" fmla="*/ 1394 h 6438"/>
              <a:gd name="connsiteX3" fmla="*/ 1526 w 2138"/>
              <a:gd name="connsiteY3" fmla="*/ 3836 h 6438"/>
              <a:gd name="connsiteX4" fmla="*/ 5 w 2138"/>
              <a:gd name="connsiteY4" fmla="*/ 6358 h 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" h="6439">
                <a:moveTo>
                  <a:pt x="5" y="6358"/>
                </a:moveTo>
                <a:lnTo>
                  <a:pt x="2" y="22"/>
                </a:lnTo>
                <a:cubicBezTo>
                  <a:pt x="-40" y="22"/>
                  <a:pt x="672" y="-285"/>
                  <a:pt x="804" y="1394"/>
                </a:cubicBezTo>
                <a:cubicBezTo>
                  <a:pt x="948" y="3377"/>
                  <a:pt x="1046" y="3442"/>
                  <a:pt x="1526" y="3836"/>
                </a:cubicBezTo>
                <a:cubicBezTo>
                  <a:pt x="2659" y="4917"/>
                  <a:pt x="2261" y="6857"/>
                  <a:pt x="5" y="6358"/>
                </a:cubicBez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pic>
        <p:nvPicPr>
          <p:cNvPr id="10" name="图片 9" descr="半圆形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66100" y="5932805"/>
            <a:ext cx="2036445" cy="982345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>
          <a:xfrm rot="10800000" flipV="1">
            <a:off x="308610" y="5614670"/>
            <a:ext cx="2021840" cy="124333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584200" y="4732020"/>
            <a:ext cx="2710180" cy="15417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 rot="10800000" flipV="1">
            <a:off x="308610" y="5864860"/>
            <a:ext cx="1805305" cy="99314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393700" y="5087620"/>
            <a:ext cx="2164715" cy="13766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9437370" y="0"/>
            <a:ext cx="2754630" cy="850265"/>
            <a:chOff x="12758" y="8751"/>
            <a:chExt cx="6438" cy="2138"/>
          </a:xfrm>
        </p:grpSpPr>
        <p:sp>
          <p:nvSpPr>
            <p:cNvPr id="8" name="任意多边形 7"/>
            <p:cNvSpPr/>
            <p:nvPr userDrawn="1"/>
          </p:nvSpPr>
          <p:spPr>
            <a:xfrm rot="16200000">
              <a:off x="14908" y="6601"/>
              <a:ext cx="2139" cy="6439"/>
            </a:xfrm>
            <a:custGeom>
              <a:avLst/>
              <a:gdLst>
                <a:gd name="connsiteX0" fmla="*/ 5 w 2138"/>
                <a:gd name="connsiteY0" fmla="*/ 6358 h 6438"/>
                <a:gd name="connsiteX1" fmla="*/ 2 w 2138"/>
                <a:gd name="connsiteY1" fmla="*/ 22 h 6438"/>
                <a:gd name="connsiteX2" fmla="*/ 804 w 2138"/>
                <a:gd name="connsiteY2" fmla="*/ 1394 h 6438"/>
                <a:gd name="connsiteX3" fmla="*/ 1526 w 2138"/>
                <a:gd name="connsiteY3" fmla="*/ 3836 h 6438"/>
                <a:gd name="connsiteX4" fmla="*/ 5 w 2138"/>
                <a:gd name="connsiteY4" fmla="*/ 6358 h 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" h="6439">
                  <a:moveTo>
                    <a:pt x="5" y="6358"/>
                  </a:moveTo>
                  <a:lnTo>
                    <a:pt x="2" y="22"/>
                  </a:lnTo>
                  <a:cubicBezTo>
                    <a:pt x="-40" y="22"/>
                    <a:pt x="672" y="-285"/>
                    <a:pt x="804" y="1394"/>
                  </a:cubicBezTo>
                  <a:cubicBezTo>
                    <a:pt x="948" y="3377"/>
                    <a:pt x="1046" y="3442"/>
                    <a:pt x="1526" y="3836"/>
                  </a:cubicBezTo>
                  <a:cubicBezTo>
                    <a:pt x="2659" y="4917"/>
                    <a:pt x="2261" y="6857"/>
                    <a:pt x="5" y="6358"/>
                  </a:cubicBezTo>
                  <a:close/>
                </a:path>
              </a:pathLst>
            </a:cu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pic>
          <p:nvPicPr>
            <p:cNvPr id="10" name="图片 9" descr="半圆形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12860" y="9343"/>
              <a:ext cx="3207" cy="154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6858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 marL="11430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 marL="16002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 marL="20574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 rot="10800000" flipH="1">
            <a:off x="9479280" y="-20320"/>
            <a:ext cx="2330450" cy="1129665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 flipV="1">
            <a:off x="9500870" y="848995"/>
            <a:ext cx="3552825" cy="1825625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10460355" y="-20955"/>
            <a:ext cx="1751965" cy="4799965"/>
          </a:xfrm>
          <a:custGeom>
            <a:avLst/>
            <a:gdLst>
              <a:gd name="connsiteX0" fmla="*/ 2120 w 2759"/>
              <a:gd name="connsiteY0" fmla="*/ 0 h 7559"/>
              <a:gd name="connsiteX1" fmla="*/ 1739 w 2759"/>
              <a:gd name="connsiteY1" fmla="*/ 2717 h 7559"/>
              <a:gd name="connsiteX2" fmla="*/ 562 w 2759"/>
              <a:gd name="connsiteY2" fmla="*/ 4873 h 7559"/>
              <a:gd name="connsiteX3" fmla="*/ 0 w 2759"/>
              <a:gd name="connsiteY3" fmla="*/ 7559 h 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" h="7559">
                <a:moveTo>
                  <a:pt x="2120" y="0"/>
                </a:moveTo>
                <a:cubicBezTo>
                  <a:pt x="2715" y="54"/>
                  <a:pt x="3349" y="1652"/>
                  <a:pt x="1739" y="2717"/>
                </a:cubicBezTo>
                <a:cubicBezTo>
                  <a:pt x="129" y="3782"/>
                  <a:pt x="-86" y="3649"/>
                  <a:pt x="562" y="4873"/>
                </a:cubicBezTo>
                <a:cubicBezTo>
                  <a:pt x="1210" y="6097"/>
                  <a:pt x="109" y="7492"/>
                  <a:pt x="0" y="7559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flipH="1">
            <a:off x="8790940" y="-40640"/>
            <a:ext cx="1529080" cy="480695"/>
          </a:xfrm>
          <a:custGeom>
            <a:avLst/>
            <a:gdLst>
              <a:gd name="connsiteX0" fmla="*/ 0 w 3367"/>
              <a:gd name="connsiteY0" fmla="*/ 0 h 1276"/>
              <a:gd name="connsiteX1" fmla="*/ 1349 w 3367"/>
              <a:gd name="connsiteY1" fmla="*/ 1199 h 1276"/>
              <a:gd name="connsiteX2" fmla="*/ 3312 w 3367"/>
              <a:gd name="connsiteY2" fmla="*/ 1016 h 1276"/>
              <a:gd name="connsiteX3" fmla="*/ 2666 w 3367"/>
              <a:gd name="connsiteY3" fmla="*/ 40 h 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" h="1277">
                <a:moveTo>
                  <a:pt x="0" y="0"/>
                </a:moveTo>
                <a:cubicBezTo>
                  <a:pt x="210" y="206"/>
                  <a:pt x="706" y="1033"/>
                  <a:pt x="1349" y="1199"/>
                </a:cubicBezTo>
                <a:cubicBezTo>
                  <a:pt x="1991" y="1365"/>
                  <a:pt x="3049" y="1248"/>
                  <a:pt x="3312" y="1016"/>
                </a:cubicBezTo>
                <a:cubicBezTo>
                  <a:pt x="3575" y="784"/>
                  <a:pt x="2834" y="232"/>
                  <a:pt x="2666" y="40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rot="16200000" flipH="1" flipV="1">
            <a:off x="850265" y="-845820"/>
            <a:ext cx="1956435" cy="364807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 rot="16200000" flipH="1" flipV="1">
            <a:off x="628650" y="-638810"/>
            <a:ext cx="608965" cy="185864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16200000">
            <a:off x="9466727" y="4191789"/>
            <a:ext cx="1358251" cy="4088472"/>
          </a:xfrm>
          <a:custGeom>
            <a:avLst/>
            <a:gdLst>
              <a:gd name="connsiteX0" fmla="*/ 5 w 2138"/>
              <a:gd name="connsiteY0" fmla="*/ 6358 h 6438"/>
              <a:gd name="connsiteX1" fmla="*/ 2 w 2138"/>
              <a:gd name="connsiteY1" fmla="*/ 22 h 6438"/>
              <a:gd name="connsiteX2" fmla="*/ 804 w 2138"/>
              <a:gd name="connsiteY2" fmla="*/ 1394 h 6438"/>
              <a:gd name="connsiteX3" fmla="*/ 1526 w 2138"/>
              <a:gd name="connsiteY3" fmla="*/ 3836 h 6438"/>
              <a:gd name="connsiteX4" fmla="*/ 5 w 2138"/>
              <a:gd name="connsiteY4" fmla="*/ 6358 h 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" h="6439">
                <a:moveTo>
                  <a:pt x="5" y="6358"/>
                </a:moveTo>
                <a:lnTo>
                  <a:pt x="2" y="22"/>
                </a:lnTo>
                <a:cubicBezTo>
                  <a:pt x="-40" y="22"/>
                  <a:pt x="672" y="-285"/>
                  <a:pt x="804" y="1394"/>
                </a:cubicBezTo>
                <a:cubicBezTo>
                  <a:pt x="948" y="3377"/>
                  <a:pt x="1046" y="3442"/>
                  <a:pt x="1526" y="3836"/>
                </a:cubicBezTo>
                <a:cubicBezTo>
                  <a:pt x="2659" y="4917"/>
                  <a:pt x="2261" y="6857"/>
                  <a:pt x="5" y="6358"/>
                </a:cubicBez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pic>
        <p:nvPicPr>
          <p:cNvPr id="10" name="图片 9" descr="半圆形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66100" y="5932805"/>
            <a:ext cx="2036445" cy="982345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>
          <a:xfrm rot="10800000" flipV="1">
            <a:off x="308610" y="5614670"/>
            <a:ext cx="2021840" cy="124333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584200" y="4732020"/>
            <a:ext cx="2710180" cy="15417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 rot="10800000" flipV="1">
            <a:off x="308610" y="5864860"/>
            <a:ext cx="1805305" cy="99314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393700" y="5087620"/>
            <a:ext cx="2164715" cy="13766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9437370" y="0"/>
            <a:ext cx="2754630" cy="850265"/>
            <a:chOff x="12758" y="8751"/>
            <a:chExt cx="6438" cy="2138"/>
          </a:xfrm>
        </p:grpSpPr>
        <p:sp>
          <p:nvSpPr>
            <p:cNvPr id="8" name="任意多边形 7"/>
            <p:cNvSpPr/>
            <p:nvPr userDrawn="1"/>
          </p:nvSpPr>
          <p:spPr>
            <a:xfrm rot="16200000">
              <a:off x="14908" y="6601"/>
              <a:ext cx="2139" cy="6439"/>
            </a:xfrm>
            <a:custGeom>
              <a:avLst/>
              <a:gdLst>
                <a:gd name="connsiteX0" fmla="*/ 5 w 2138"/>
                <a:gd name="connsiteY0" fmla="*/ 6358 h 6438"/>
                <a:gd name="connsiteX1" fmla="*/ 2 w 2138"/>
                <a:gd name="connsiteY1" fmla="*/ 22 h 6438"/>
                <a:gd name="connsiteX2" fmla="*/ 804 w 2138"/>
                <a:gd name="connsiteY2" fmla="*/ 1394 h 6438"/>
                <a:gd name="connsiteX3" fmla="*/ 1526 w 2138"/>
                <a:gd name="connsiteY3" fmla="*/ 3836 h 6438"/>
                <a:gd name="connsiteX4" fmla="*/ 5 w 2138"/>
                <a:gd name="connsiteY4" fmla="*/ 6358 h 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" h="6439">
                  <a:moveTo>
                    <a:pt x="5" y="6358"/>
                  </a:moveTo>
                  <a:lnTo>
                    <a:pt x="2" y="22"/>
                  </a:lnTo>
                  <a:cubicBezTo>
                    <a:pt x="-40" y="22"/>
                    <a:pt x="672" y="-285"/>
                    <a:pt x="804" y="1394"/>
                  </a:cubicBezTo>
                  <a:cubicBezTo>
                    <a:pt x="948" y="3377"/>
                    <a:pt x="1046" y="3442"/>
                    <a:pt x="1526" y="3836"/>
                  </a:cubicBezTo>
                  <a:cubicBezTo>
                    <a:pt x="2659" y="4917"/>
                    <a:pt x="2261" y="6857"/>
                    <a:pt x="5" y="6358"/>
                  </a:cubicBezTo>
                  <a:close/>
                </a:path>
              </a:pathLst>
            </a:cu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pic>
          <p:nvPicPr>
            <p:cNvPr id="10" name="图片 9" descr="半圆形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12860" y="9343"/>
              <a:ext cx="3207" cy="154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6858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 marL="11430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 marL="16002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 marL="20574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 18"/>
          <p:cNvSpPr/>
          <p:nvPr userDrawn="1"/>
        </p:nvSpPr>
        <p:spPr>
          <a:xfrm rot="10800000" flipH="1">
            <a:off x="9479280" y="-20320"/>
            <a:ext cx="2330450" cy="1129665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rot="5400000" flipV="1">
            <a:off x="9500870" y="848995"/>
            <a:ext cx="3552825" cy="1825625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 userDrawn="1"/>
        </p:nvSpPr>
        <p:spPr>
          <a:xfrm flipH="1">
            <a:off x="10460355" y="-20955"/>
            <a:ext cx="1751965" cy="4799965"/>
          </a:xfrm>
          <a:custGeom>
            <a:avLst/>
            <a:gdLst>
              <a:gd name="connsiteX0" fmla="*/ 2120 w 2759"/>
              <a:gd name="connsiteY0" fmla="*/ 0 h 7559"/>
              <a:gd name="connsiteX1" fmla="*/ 1739 w 2759"/>
              <a:gd name="connsiteY1" fmla="*/ 2717 h 7559"/>
              <a:gd name="connsiteX2" fmla="*/ 562 w 2759"/>
              <a:gd name="connsiteY2" fmla="*/ 4873 h 7559"/>
              <a:gd name="connsiteX3" fmla="*/ 0 w 2759"/>
              <a:gd name="connsiteY3" fmla="*/ 7559 h 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" h="7559">
                <a:moveTo>
                  <a:pt x="2120" y="0"/>
                </a:moveTo>
                <a:cubicBezTo>
                  <a:pt x="2715" y="54"/>
                  <a:pt x="3349" y="1652"/>
                  <a:pt x="1739" y="2717"/>
                </a:cubicBezTo>
                <a:cubicBezTo>
                  <a:pt x="129" y="3782"/>
                  <a:pt x="-86" y="3649"/>
                  <a:pt x="562" y="4873"/>
                </a:cubicBezTo>
                <a:cubicBezTo>
                  <a:pt x="1210" y="6097"/>
                  <a:pt x="109" y="7492"/>
                  <a:pt x="0" y="7559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4" name="任意多边形 13"/>
          <p:cNvSpPr/>
          <p:nvPr userDrawn="1"/>
        </p:nvSpPr>
        <p:spPr>
          <a:xfrm flipH="1">
            <a:off x="8790940" y="-40640"/>
            <a:ext cx="1529080" cy="480695"/>
          </a:xfrm>
          <a:custGeom>
            <a:avLst/>
            <a:gdLst>
              <a:gd name="connsiteX0" fmla="*/ 0 w 3367"/>
              <a:gd name="connsiteY0" fmla="*/ 0 h 1276"/>
              <a:gd name="connsiteX1" fmla="*/ 1349 w 3367"/>
              <a:gd name="connsiteY1" fmla="*/ 1199 h 1276"/>
              <a:gd name="connsiteX2" fmla="*/ 3312 w 3367"/>
              <a:gd name="connsiteY2" fmla="*/ 1016 h 1276"/>
              <a:gd name="connsiteX3" fmla="*/ 2666 w 3367"/>
              <a:gd name="connsiteY3" fmla="*/ 40 h 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8" h="1277">
                <a:moveTo>
                  <a:pt x="0" y="0"/>
                </a:moveTo>
                <a:cubicBezTo>
                  <a:pt x="210" y="206"/>
                  <a:pt x="706" y="1033"/>
                  <a:pt x="1349" y="1199"/>
                </a:cubicBezTo>
                <a:cubicBezTo>
                  <a:pt x="1991" y="1365"/>
                  <a:pt x="3049" y="1248"/>
                  <a:pt x="3312" y="1016"/>
                </a:cubicBezTo>
                <a:cubicBezTo>
                  <a:pt x="3575" y="784"/>
                  <a:pt x="2834" y="232"/>
                  <a:pt x="2666" y="40"/>
                </a:cubicBezTo>
              </a:path>
            </a:pathLst>
          </a:custGeom>
          <a:noFill/>
          <a:ln>
            <a:solidFill>
              <a:srgbClr val="EFD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任意多边形 4"/>
          <p:cNvSpPr/>
          <p:nvPr userDrawn="1"/>
        </p:nvSpPr>
        <p:spPr>
          <a:xfrm rot="16200000" flipH="1" flipV="1">
            <a:off x="850265" y="-845820"/>
            <a:ext cx="1956435" cy="364807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6" name="任意多边形 5"/>
          <p:cNvSpPr/>
          <p:nvPr userDrawn="1"/>
        </p:nvSpPr>
        <p:spPr>
          <a:xfrm rot="16200000" flipH="1" flipV="1">
            <a:off x="628650" y="-638810"/>
            <a:ext cx="608965" cy="1858645"/>
          </a:xfrm>
          <a:custGeom>
            <a:avLst/>
            <a:gdLst>
              <a:gd name="connsiteX0" fmla="*/ 7 w 3709"/>
              <a:gd name="connsiteY0" fmla="*/ 8729 h 8729"/>
              <a:gd name="connsiteX1" fmla="*/ 3 w 3709"/>
              <a:gd name="connsiteY1" fmla="*/ 30 h 8729"/>
              <a:gd name="connsiteX2" fmla="*/ 1251 w 3709"/>
              <a:gd name="connsiteY2" fmla="*/ 1914 h 8729"/>
              <a:gd name="connsiteX3" fmla="*/ 2373 w 3709"/>
              <a:gd name="connsiteY3" fmla="*/ 5266 h 8729"/>
              <a:gd name="connsiteX4" fmla="*/ 3710 w 3709"/>
              <a:gd name="connsiteY4" fmla="*/ 8729 h 8729"/>
              <a:gd name="connsiteX5" fmla="*/ 7 w 3709"/>
              <a:gd name="connsiteY5" fmla="*/ 8729 h 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0" h="8729">
                <a:moveTo>
                  <a:pt x="7" y="8729"/>
                </a:moveTo>
                <a:lnTo>
                  <a:pt x="3" y="30"/>
                </a:lnTo>
                <a:cubicBezTo>
                  <a:pt x="-63" y="30"/>
                  <a:pt x="1046" y="-391"/>
                  <a:pt x="1251" y="1914"/>
                </a:cubicBezTo>
                <a:cubicBezTo>
                  <a:pt x="1474" y="4636"/>
                  <a:pt x="1627" y="4726"/>
                  <a:pt x="2373" y="5266"/>
                </a:cubicBezTo>
                <a:cubicBezTo>
                  <a:pt x="2620" y="5487"/>
                  <a:pt x="3352" y="5617"/>
                  <a:pt x="3710" y="8729"/>
                </a:cubicBezTo>
                <a:lnTo>
                  <a:pt x="7" y="8729"/>
                </a:lnTo>
                <a:close/>
              </a:path>
            </a:pathLst>
          </a:cu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8" name="任意多边形 7"/>
          <p:cNvSpPr/>
          <p:nvPr userDrawn="1"/>
        </p:nvSpPr>
        <p:spPr>
          <a:xfrm rot="16200000">
            <a:off x="9466727" y="4191789"/>
            <a:ext cx="1358251" cy="4088472"/>
          </a:xfrm>
          <a:custGeom>
            <a:avLst/>
            <a:gdLst>
              <a:gd name="connsiteX0" fmla="*/ 5 w 2138"/>
              <a:gd name="connsiteY0" fmla="*/ 6358 h 6438"/>
              <a:gd name="connsiteX1" fmla="*/ 2 w 2138"/>
              <a:gd name="connsiteY1" fmla="*/ 22 h 6438"/>
              <a:gd name="connsiteX2" fmla="*/ 804 w 2138"/>
              <a:gd name="connsiteY2" fmla="*/ 1394 h 6438"/>
              <a:gd name="connsiteX3" fmla="*/ 1526 w 2138"/>
              <a:gd name="connsiteY3" fmla="*/ 3836 h 6438"/>
              <a:gd name="connsiteX4" fmla="*/ 5 w 2138"/>
              <a:gd name="connsiteY4" fmla="*/ 6358 h 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" h="6439">
                <a:moveTo>
                  <a:pt x="5" y="6358"/>
                </a:moveTo>
                <a:lnTo>
                  <a:pt x="2" y="22"/>
                </a:lnTo>
                <a:cubicBezTo>
                  <a:pt x="-40" y="22"/>
                  <a:pt x="672" y="-285"/>
                  <a:pt x="804" y="1394"/>
                </a:cubicBezTo>
                <a:cubicBezTo>
                  <a:pt x="948" y="3377"/>
                  <a:pt x="1046" y="3442"/>
                  <a:pt x="1526" y="3836"/>
                </a:cubicBezTo>
                <a:cubicBezTo>
                  <a:pt x="2659" y="4917"/>
                  <a:pt x="2261" y="6857"/>
                  <a:pt x="5" y="6358"/>
                </a:cubicBezTo>
                <a:close/>
              </a:path>
            </a:pathLst>
          </a:custGeom>
          <a:solidFill>
            <a:srgbClr val="F0E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pic>
        <p:nvPicPr>
          <p:cNvPr id="10" name="图片 9" descr="半圆形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66100" y="5932805"/>
            <a:ext cx="2036445" cy="982345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>
          <a:xfrm rot="10800000" flipV="1">
            <a:off x="308610" y="5614670"/>
            <a:ext cx="2021840" cy="124333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584200" y="4732020"/>
            <a:ext cx="2710180" cy="15417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6858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 marL="11430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 marL="16002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 marL="20574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 userDrawn="1"/>
        </p:nvSpPr>
        <p:spPr>
          <a:xfrm rot="10800000" flipV="1">
            <a:off x="308610" y="5864860"/>
            <a:ext cx="1805305" cy="993140"/>
          </a:xfrm>
          <a:custGeom>
            <a:avLst/>
            <a:gdLst>
              <a:gd name="connsiteX0" fmla="*/ 718 w 3859"/>
              <a:gd name="connsiteY0" fmla="*/ 2795 h 2794"/>
              <a:gd name="connsiteX1" fmla="*/ 2184 w 3859"/>
              <a:gd name="connsiteY1" fmla="*/ 47 h 2794"/>
              <a:gd name="connsiteX2" fmla="*/ 3650 w 3859"/>
              <a:gd name="connsiteY2" fmla="*/ 2795 h 2794"/>
              <a:gd name="connsiteX3" fmla="*/ 718 w 3859"/>
              <a:gd name="connsiteY3" fmla="*/ 2795 h 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" h="2795">
                <a:moveTo>
                  <a:pt x="718" y="2795"/>
                </a:moveTo>
                <a:cubicBezTo>
                  <a:pt x="-1007" y="791"/>
                  <a:pt x="734" y="-238"/>
                  <a:pt x="2184" y="47"/>
                </a:cubicBezTo>
                <a:cubicBezTo>
                  <a:pt x="3553" y="-39"/>
                  <a:pt x="4232" y="2333"/>
                  <a:pt x="3650" y="2795"/>
                </a:cubicBezTo>
                <a:lnTo>
                  <a:pt x="718" y="2795"/>
                </a:lnTo>
                <a:close/>
              </a:path>
            </a:pathLst>
          </a:custGeom>
          <a:solidFill>
            <a:srgbClr val="D5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rot="5400000" flipH="1">
            <a:off x="-393700" y="5087620"/>
            <a:ext cx="2164715" cy="1376680"/>
          </a:xfrm>
          <a:custGeom>
            <a:avLst/>
            <a:gdLst>
              <a:gd name="connsiteX0" fmla="*/ 4 w 5595"/>
              <a:gd name="connsiteY0" fmla="*/ 2875 h 2874"/>
              <a:gd name="connsiteX1" fmla="*/ 0 w 5595"/>
              <a:gd name="connsiteY1" fmla="*/ 645 h 2874"/>
              <a:gd name="connsiteX2" fmla="*/ 1882 w 5595"/>
              <a:gd name="connsiteY2" fmla="*/ 527 h 2874"/>
              <a:gd name="connsiteX3" fmla="*/ 3577 w 5595"/>
              <a:gd name="connsiteY3" fmla="*/ 1682 h 2874"/>
              <a:gd name="connsiteX4" fmla="*/ 5595 w 5595"/>
              <a:gd name="connsiteY4" fmla="*/ 2875 h 2874"/>
              <a:gd name="connsiteX5" fmla="*/ 4 w 5595"/>
              <a:gd name="connsiteY5" fmla="*/ 2875 h 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5" h="2875">
                <a:moveTo>
                  <a:pt x="4" y="2875"/>
                </a:moveTo>
                <a:lnTo>
                  <a:pt x="0" y="645"/>
                </a:lnTo>
                <a:cubicBezTo>
                  <a:pt x="-17" y="-111"/>
                  <a:pt x="1573" y="-267"/>
                  <a:pt x="1882" y="527"/>
                </a:cubicBezTo>
                <a:cubicBezTo>
                  <a:pt x="2220" y="1465"/>
                  <a:pt x="2450" y="1496"/>
                  <a:pt x="3577" y="1682"/>
                </a:cubicBezTo>
                <a:cubicBezTo>
                  <a:pt x="3950" y="1758"/>
                  <a:pt x="5054" y="1803"/>
                  <a:pt x="5595" y="2875"/>
                </a:cubicBezTo>
                <a:lnTo>
                  <a:pt x="4" y="2875"/>
                </a:lnTo>
                <a:close/>
              </a:path>
            </a:pathLst>
          </a:custGeom>
          <a:solidFill>
            <a:srgbClr val="8DA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flipV="1">
            <a:off x="9437370" y="0"/>
            <a:ext cx="2754630" cy="850265"/>
            <a:chOff x="12758" y="8751"/>
            <a:chExt cx="6438" cy="2138"/>
          </a:xfrm>
        </p:grpSpPr>
        <p:sp>
          <p:nvSpPr>
            <p:cNvPr id="8" name="任意多边形 7"/>
            <p:cNvSpPr/>
            <p:nvPr userDrawn="1"/>
          </p:nvSpPr>
          <p:spPr>
            <a:xfrm rot="16200000">
              <a:off x="14908" y="6601"/>
              <a:ext cx="2139" cy="6439"/>
            </a:xfrm>
            <a:custGeom>
              <a:avLst/>
              <a:gdLst>
                <a:gd name="connsiteX0" fmla="*/ 5 w 2138"/>
                <a:gd name="connsiteY0" fmla="*/ 6358 h 6438"/>
                <a:gd name="connsiteX1" fmla="*/ 2 w 2138"/>
                <a:gd name="connsiteY1" fmla="*/ 22 h 6438"/>
                <a:gd name="connsiteX2" fmla="*/ 804 w 2138"/>
                <a:gd name="connsiteY2" fmla="*/ 1394 h 6438"/>
                <a:gd name="connsiteX3" fmla="*/ 1526 w 2138"/>
                <a:gd name="connsiteY3" fmla="*/ 3836 h 6438"/>
                <a:gd name="connsiteX4" fmla="*/ 5 w 2138"/>
                <a:gd name="connsiteY4" fmla="*/ 6358 h 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" h="6439">
                  <a:moveTo>
                    <a:pt x="5" y="6358"/>
                  </a:moveTo>
                  <a:lnTo>
                    <a:pt x="2" y="22"/>
                  </a:lnTo>
                  <a:cubicBezTo>
                    <a:pt x="-40" y="22"/>
                    <a:pt x="672" y="-285"/>
                    <a:pt x="804" y="1394"/>
                  </a:cubicBezTo>
                  <a:cubicBezTo>
                    <a:pt x="948" y="3377"/>
                    <a:pt x="1046" y="3442"/>
                    <a:pt x="1526" y="3836"/>
                  </a:cubicBezTo>
                  <a:cubicBezTo>
                    <a:pt x="2659" y="4917"/>
                    <a:pt x="2261" y="6857"/>
                    <a:pt x="5" y="6358"/>
                  </a:cubicBezTo>
                  <a:close/>
                </a:path>
              </a:pathLst>
            </a:cu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pic>
          <p:nvPicPr>
            <p:cNvPr id="10" name="图片 9" descr="半圆形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V="1">
              <a:off x="12860" y="9343"/>
              <a:ext cx="3207" cy="154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 marL="6858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 marL="11430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 marL="16002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 marL="2057400" indent="-228600">
              <a:defRPr spc="3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  <a:lvl2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2pPr>
            <a:lvl3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3pPr>
            <a:lvl4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4pPr>
            <a:lvl5pPr>
              <a:defRPr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3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tags" Target="../tags/tag7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tags" Target="../tags/tag108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tags" Target="../tags/tag14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tags" Target="../tags/tag180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tags" Target="../tags/tag21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tags" Target="../tags/tag252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tags" Target="../tags/tag28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3" Type="http://schemas.openxmlformats.org/officeDocument/2006/relationships/theme" Target="../theme/theme9.xml"/><Relationship Id="rId12" Type="http://schemas.openxmlformats.org/officeDocument/2006/relationships/tags" Target="../tags/tag324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4" Type="http://schemas.openxmlformats.org/officeDocument/2006/relationships/notesSlide" Target="../notesSlides/notesSlide1.xml"/><Relationship Id="rId33" Type="http://schemas.openxmlformats.org/officeDocument/2006/relationships/slideLayout" Target="../slideLayouts/slideLayout90.xml"/><Relationship Id="rId32" Type="http://schemas.openxmlformats.org/officeDocument/2006/relationships/tags" Target="../tags/tag377.xml"/><Relationship Id="rId31" Type="http://schemas.openxmlformats.org/officeDocument/2006/relationships/tags" Target="../tags/tag376.xml"/><Relationship Id="rId30" Type="http://schemas.openxmlformats.org/officeDocument/2006/relationships/tags" Target="../tags/tag375.xml"/><Relationship Id="rId3" Type="http://schemas.openxmlformats.org/officeDocument/2006/relationships/tags" Target="../tags/tag348.xml"/><Relationship Id="rId29" Type="http://schemas.openxmlformats.org/officeDocument/2006/relationships/tags" Target="../tags/tag374.xml"/><Relationship Id="rId28" Type="http://schemas.openxmlformats.org/officeDocument/2006/relationships/tags" Target="../tags/tag373.xml"/><Relationship Id="rId27" Type="http://schemas.openxmlformats.org/officeDocument/2006/relationships/tags" Target="../tags/tag372.xml"/><Relationship Id="rId26" Type="http://schemas.openxmlformats.org/officeDocument/2006/relationships/tags" Target="../tags/tag371.xml"/><Relationship Id="rId25" Type="http://schemas.openxmlformats.org/officeDocument/2006/relationships/tags" Target="../tags/tag370.xml"/><Relationship Id="rId24" Type="http://schemas.openxmlformats.org/officeDocument/2006/relationships/tags" Target="../tags/tag369.xml"/><Relationship Id="rId23" Type="http://schemas.openxmlformats.org/officeDocument/2006/relationships/tags" Target="../tags/tag368.xml"/><Relationship Id="rId22" Type="http://schemas.openxmlformats.org/officeDocument/2006/relationships/tags" Target="../tags/tag367.xml"/><Relationship Id="rId21" Type="http://schemas.openxmlformats.org/officeDocument/2006/relationships/tags" Target="../tags/tag366.xml"/><Relationship Id="rId20" Type="http://schemas.openxmlformats.org/officeDocument/2006/relationships/tags" Target="../tags/tag365.xml"/><Relationship Id="rId2" Type="http://schemas.openxmlformats.org/officeDocument/2006/relationships/tags" Target="../tags/tag347.xml"/><Relationship Id="rId19" Type="http://schemas.openxmlformats.org/officeDocument/2006/relationships/tags" Target="../tags/tag364.xml"/><Relationship Id="rId18" Type="http://schemas.openxmlformats.org/officeDocument/2006/relationships/tags" Target="../tags/tag363.xml"/><Relationship Id="rId17" Type="http://schemas.openxmlformats.org/officeDocument/2006/relationships/tags" Target="../tags/tag362.xml"/><Relationship Id="rId16" Type="http://schemas.openxmlformats.org/officeDocument/2006/relationships/tags" Target="../tags/tag361.xml"/><Relationship Id="rId15" Type="http://schemas.openxmlformats.org/officeDocument/2006/relationships/tags" Target="../tags/tag360.xml"/><Relationship Id="rId14" Type="http://schemas.openxmlformats.org/officeDocument/2006/relationships/tags" Target="../tags/tag359.xml"/><Relationship Id="rId13" Type="http://schemas.openxmlformats.org/officeDocument/2006/relationships/tags" Target="../tags/tag358.xml"/><Relationship Id="rId12" Type="http://schemas.openxmlformats.org/officeDocument/2006/relationships/tags" Target="../tags/tag357.xml"/><Relationship Id="rId11" Type="http://schemas.openxmlformats.org/officeDocument/2006/relationships/tags" Target="../tags/tag356.xml"/><Relationship Id="rId10" Type="http://schemas.openxmlformats.org/officeDocument/2006/relationships/tags" Target="../tags/tag355.xml"/><Relationship Id="rId1" Type="http://schemas.openxmlformats.org/officeDocument/2006/relationships/tags" Target="../tags/tag34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0.xml"/><Relationship Id="rId3" Type="http://schemas.openxmlformats.org/officeDocument/2006/relationships/tags" Target="../tags/tag37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tags" Target="../tags/tag385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tags" Target="../tags/tag38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ags" Target="../tags/tag38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35.xml"/><Relationship Id="rId1" Type="http://schemas.openxmlformats.org/officeDocument/2006/relationships/tags" Target="../tags/tag3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tags" Target="../tags/tag34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tags" Target="../tags/tag34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34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tags" Target="../tags/tag34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tags" Target="../tags/tag34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7b0a20202020227461726765744d6f64756c65223a202270726f636573734f6e6c696e65466f6e7473220a7d0a"/>
          <p:cNvSpPr txBox="1"/>
          <p:nvPr/>
        </p:nvSpPr>
        <p:spPr>
          <a:xfrm>
            <a:off x="2361565" y="1806575"/>
            <a:ext cx="787844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rgbClr val="64797A"/>
                </a:solidFill>
                <a:latin typeface="汉仪雅酷黑 55W" panose="020B0504020202020204" charset="-122"/>
                <a:ea typeface="汉仪雅酷黑 55W" panose="020B0504020202020204" charset="-122"/>
                <a:cs typeface="+mj-ea"/>
                <a:sym typeface="汉仪正圆-45W" panose="00020600040101010101" charset="-122"/>
              </a:rPr>
              <a:t>基于大模型的集成化新闻处理中心</a:t>
            </a:r>
            <a:endParaRPr lang="zh-CN" altLang="en-US" sz="6600" b="1">
              <a:solidFill>
                <a:srgbClr val="64797A"/>
              </a:solidFill>
              <a:latin typeface="汉仪雅酷黑 55W" panose="020B0504020202020204" charset="-122"/>
              <a:ea typeface="汉仪雅酷黑 55W" panose="020B0504020202020204" charset="-122"/>
              <a:cs typeface="+mj-ea"/>
              <a:sym typeface="汉仪正圆-45W" panose="00020600040101010101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633595" y="4305935"/>
            <a:ext cx="2927350" cy="1264920"/>
          </a:xfrm>
          <a:prstGeom prst="roundRect">
            <a:avLst>
              <a:gd name="adj" fmla="val 50000"/>
            </a:avLst>
          </a:prstGeom>
          <a:solidFill>
            <a:srgbClr val="6479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20" name="明月-文本框 7"/>
          <p:cNvSpPr txBox="1"/>
          <p:nvPr/>
        </p:nvSpPr>
        <p:spPr>
          <a:xfrm>
            <a:off x="4997450" y="4457700"/>
            <a:ext cx="2199005" cy="96139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2000" b="0" spc="225">
                <a:solidFill>
                  <a:schemeClr val="bg1"/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rPr>
              <a:t>2054099 叶洁颖  2251306 陈语妍 2252426 付柏瑞 </a:t>
            </a:r>
            <a:endParaRPr lang="zh-CN" altLang="en-US" sz="2000" b="0" spc="225">
              <a:solidFill>
                <a:schemeClr val="bg1"/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361565" y="4007485"/>
            <a:ext cx="7470140" cy="0"/>
            <a:chOff x="3719" y="5394"/>
            <a:chExt cx="11764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719" y="5394"/>
              <a:ext cx="11764" cy="0"/>
            </a:xfrm>
            <a:prstGeom prst="line">
              <a:avLst/>
            </a:prstGeom>
            <a:ln w="3175">
              <a:solidFill>
                <a:srgbClr val="F0E0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808" y="5394"/>
              <a:ext cx="1586" cy="0"/>
            </a:xfrm>
            <a:prstGeom prst="line">
              <a:avLst/>
            </a:prstGeom>
            <a:ln w="57150">
              <a:solidFill>
                <a:srgbClr val="F56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1060450" y="356553"/>
            <a:ext cx="204470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>
              <a:buNone/>
            </a:pPr>
            <a:r>
              <a:rPr lang="zh-CN" altLang="en-US" sz="24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项目创新</a:t>
            </a:r>
            <a:endParaRPr lang="en-US" altLang="zh-CN" sz="24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150" y="361315"/>
            <a:ext cx="482600" cy="427990"/>
            <a:chOff x="690" y="569"/>
            <a:chExt cx="1080" cy="674"/>
          </a:xfrm>
        </p:grpSpPr>
        <p:sp>
          <p:nvSpPr>
            <p:cNvPr id="7" name="椭圆 6"/>
            <p:cNvSpPr/>
            <p:nvPr/>
          </p:nvSpPr>
          <p:spPr>
            <a:xfrm>
              <a:off x="690" y="569"/>
              <a:ext cx="780" cy="675"/>
            </a:xfrm>
            <a:prstGeom prst="ellipse">
              <a:avLst/>
            </a:prstGeom>
            <a:solidFill>
              <a:srgbClr val="F56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990" y="569"/>
              <a:ext cx="780" cy="675"/>
            </a:xfrm>
            <a:prstGeom prst="ellipse">
              <a:avLst/>
            </a:pr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685165" y="3319145"/>
            <a:ext cx="10342245" cy="187325"/>
            <a:chOff x="1488262" y="3858809"/>
            <a:chExt cx="9195778" cy="187296"/>
          </a:xfrm>
          <a:solidFill>
            <a:schemeClr val="bg1">
              <a:lumMod val="50000"/>
            </a:schemeClr>
          </a:solidFill>
        </p:grpSpPr>
        <p:sp>
          <p:nvSpPr>
            <p:cNvPr id="10" name="Rectangle 17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488262" y="3941242"/>
              <a:ext cx="9000000" cy="28815"/>
            </a:xfrm>
            <a:prstGeom prst="rect">
              <a:avLst/>
            </a:prstGeom>
            <a:grpFill/>
            <a:ln w="9525">
              <a:solidFill>
                <a:srgbClr val="64797A"/>
              </a:solidFill>
              <a:miter lim="800000"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sp>
          <p:nvSpPr>
            <p:cNvPr id="11" name="Freeform 15"/>
            <p:cNvSpPr/>
            <p:nvPr>
              <p:custDataLst>
                <p:tags r:id="rId3"/>
              </p:custDataLst>
            </p:nvPr>
          </p:nvSpPr>
          <p:spPr bwMode="auto">
            <a:xfrm>
              <a:off x="10426147" y="3858809"/>
              <a:ext cx="257893" cy="187296"/>
            </a:xfrm>
            <a:custGeom>
              <a:avLst/>
              <a:gdLst>
                <a:gd name="T0" fmla="*/ 0 w 179"/>
                <a:gd name="T1" fmla="*/ 0 h 130"/>
                <a:gd name="T2" fmla="*/ 179 w 179"/>
                <a:gd name="T3" fmla="*/ 65 h 130"/>
                <a:gd name="T4" fmla="*/ 0 w 179"/>
                <a:gd name="T5" fmla="*/ 130 h 130"/>
                <a:gd name="T6" fmla="*/ 40 w 179"/>
                <a:gd name="T7" fmla="*/ 65 h 130"/>
                <a:gd name="T8" fmla="*/ 0 w 179"/>
                <a:gd name="T9" fmla="*/ 0 h 130"/>
                <a:gd name="T10" fmla="*/ 0 w 179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130">
                  <a:moveTo>
                    <a:pt x="0" y="0"/>
                  </a:moveTo>
                  <a:lnTo>
                    <a:pt x="179" y="65"/>
                  </a:lnTo>
                  <a:lnTo>
                    <a:pt x="0" y="130"/>
                  </a:lnTo>
                  <a:lnTo>
                    <a:pt x="40" y="6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64797A"/>
              </a:solidFill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2325590" y="1859038"/>
            <a:ext cx="1099576" cy="1679663"/>
            <a:chOff x="3705214" y="2398451"/>
            <a:chExt cx="1099576" cy="1679663"/>
          </a:xfrm>
          <a:solidFill>
            <a:srgbClr val="64797A"/>
          </a:solidFill>
        </p:grpSpPr>
        <p:sp>
          <p:nvSpPr>
            <p:cNvPr id="13" name="Oval 1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742673" y="3833188"/>
              <a:ext cx="244926" cy="24492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05214" y="2398451"/>
              <a:ext cx="1099576" cy="1313011"/>
              <a:chOff x="2633663" y="1368426"/>
              <a:chExt cx="1562100" cy="1865313"/>
            </a:xfrm>
            <a:grpFill/>
          </p:grpSpPr>
          <p:sp>
            <p:nvSpPr>
              <p:cNvPr id="15" name="Oval 6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005139" y="1657351"/>
                <a:ext cx="901701" cy="8985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A</a:t>
                </a:r>
                <a:endParaRPr lang="zh-CN" altLang="en-US" sz="2800" b="1" dirty="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16" name="Freeform 7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633663" y="1368426"/>
                <a:ext cx="1562100" cy="1865313"/>
              </a:xfrm>
              <a:custGeom>
                <a:avLst/>
                <a:gdLst>
                  <a:gd name="T0" fmla="*/ 728 w 1383"/>
                  <a:gd name="T1" fmla="*/ 0 h 1654"/>
                  <a:gd name="T2" fmla="*/ 74 w 1383"/>
                  <a:gd name="T3" fmla="*/ 647 h 1654"/>
                  <a:gd name="T4" fmla="*/ 73 w 1383"/>
                  <a:gd name="T5" fmla="*/ 647 h 1654"/>
                  <a:gd name="T6" fmla="*/ 73 w 1383"/>
                  <a:gd name="T7" fmla="*/ 1497 h 1654"/>
                  <a:gd name="T8" fmla="*/ 0 w 1383"/>
                  <a:gd name="T9" fmla="*/ 1497 h 1654"/>
                  <a:gd name="T10" fmla="*/ 156 w 1383"/>
                  <a:gd name="T11" fmla="*/ 1654 h 1654"/>
                  <a:gd name="T12" fmla="*/ 312 w 1383"/>
                  <a:gd name="T13" fmla="*/ 1497 h 1654"/>
                  <a:gd name="T14" fmla="*/ 239 w 1383"/>
                  <a:gd name="T15" fmla="*/ 1497 h 1654"/>
                  <a:gd name="T16" fmla="*/ 239 w 1383"/>
                  <a:gd name="T17" fmla="*/ 1090 h 1654"/>
                  <a:gd name="T18" fmla="*/ 239 w 1383"/>
                  <a:gd name="T19" fmla="*/ 658 h 1654"/>
                  <a:gd name="T20" fmla="*/ 239 w 1383"/>
                  <a:gd name="T21" fmla="*/ 651 h 1654"/>
                  <a:gd name="T22" fmla="*/ 728 w 1383"/>
                  <a:gd name="T23" fmla="*/ 166 h 1654"/>
                  <a:gd name="T24" fmla="*/ 1217 w 1383"/>
                  <a:gd name="T25" fmla="*/ 655 h 1654"/>
                  <a:gd name="T26" fmla="*/ 728 w 1383"/>
                  <a:gd name="T27" fmla="*/ 1144 h 1654"/>
                  <a:gd name="T28" fmla="*/ 299 w 1383"/>
                  <a:gd name="T29" fmla="*/ 890 h 1654"/>
                  <a:gd name="T30" fmla="*/ 299 w 1383"/>
                  <a:gd name="T31" fmla="*/ 1149 h 1654"/>
                  <a:gd name="T32" fmla="*/ 728 w 1383"/>
                  <a:gd name="T33" fmla="*/ 1309 h 1654"/>
                  <a:gd name="T34" fmla="*/ 1383 w 1383"/>
                  <a:gd name="T35" fmla="*/ 655 h 1654"/>
                  <a:gd name="T36" fmla="*/ 728 w 1383"/>
                  <a:gd name="T37" fmla="*/ 0 h 1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83" h="1654">
                    <a:moveTo>
                      <a:pt x="728" y="0"/>
                    </a:moveTo>
                    <a:cubicBezTo>
                      <a:pt x="369" y="0"/>
                      <a:pt x="78" y="289"/>
                      <a:pt x="74" y="647"/>
                    </a:cubicBezTo>
                    <a:cubicBezTo>
                      <a:pt x="73" y="647"/>
                      <a:pt x="73" y="647"/>
                      <a:pt x="73" y="647"/>
                    </a:cubicBezTo>
                    <a:cubicBezTo>
                      <a:pt x="73" y="1497"/>
                      <a:pt x="73" y="1497"/>
                      <a:pt x="73" y="1497"/>
                    </a:cubicBezTo>
                    <a:cubicBezTo>
                      <a:pt x="0" y="1497"/>
                      <a:pt x="0" y="1497"/>
                      <a:pt x="0" y="1497"/>
                    </a:cubicBezTo>
                    <a:cubicBezTo>
                      <a:pt x="156" y="1654"/>
                      <a:pt x="156" y="1654"/>
                      <a:pt x="156" y="1654"/>
                    </a:cubicBezTo>
                    <a:cubicBezTo>
                      <a:pt x="312" y="1497"/>
                      <a:pt x="312" y="1497"/>
                      <a:pt x="312" y="1497"/>
                    </a:cubicBezTo>
                    <a:cubicBezTo>
                      <a:pt x="239" y="1497"/>
                      <a:pt x="239" y="1497"/>
                      <a:pt x="239" y="1497"/>
                    </a:cubicBezTo>
                    <a:cubicBezTo>
                      <a:pt x="239" y="1090"/>
                      <a:pt x="239" y="1090"/>
                      <a:pt x="239" y="1090"/>
                    </a:cubicBezTo>
                    <a:cubicBezTo>
                      <a:pt x="239" y="658"/>
                      <a:pt x="239" y="658"/>
                      <a:pt x="239" y="658"/>
                    </a:cubicBezTo>
                    <a:cubicBezTo>
                      <a:pt x="239" y="651"/>
                      <a:pt x="239" y="651"/>
                      <a:pt x="239" y="651"/>
                    </a:cubicBezTo>
                    <a:cubicBezTo>
                      <a:pt x="241" y="383"/>
                      <a:pt x="459" y="166"/>
                      <a:pt x="728" y="166"/>
                    </a:cubicBezTo>
                    <a:cubicBezTo>
                      <a:pt x="998" y="166"/>
                      <a:pt x="1217" y="384"/>
                      <a:pt x="1217" y="655"/>
                    </a:cubicBezTo>
                    <a:cubicBezTo>
                      <a:pt x="1217" y="925"/>
                      <a:pt x="998" y="1144"/>
                      <a:pt x="728" y="1144"/>
                    </a:cubicBezTo>
                    <a:cubicBezTo>
                      <a:pt x="543" y="1144"/>
                      <a:pt x="382" y="1041"/>
                      <a:pt x="299" y="890"/>
                    </a:cubicBezTo>
                    <a:cubicBezTo>
                      <a:pt x="299" y="1149"/>
                      <a:pt x="299" y="1149"/>
                      <a:pt x="299" y="1149"/>
                    </a:cubicBezTo>
                    <a:cubicBezTo>
                      <a:pt x="414" y="1249"/>
                      <a:pt x="564" y="1309"/>
                      <a:pt x="728" y="1309"/>
                    </a:cubicBezTo>
                    <a:cubicBezTo>
                      <a:pt x="1090" y="1309"/>
                      <a:pt x="1383" y="1016"/>
                      <a:pt x="1383" y="655"/>
                    </a:cubicBezTo>
                    <a:cubicBezTo>
                      <a:pt x="1383" y="293"/>
                      <a:pt x="1090" y="0"/>
                      <a:pt x="7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</p:grp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1138989" y="3824033"/>
            <a:ext cx="2621776" cy="1853424"/>
            <a:chOff x="7587921" y="2951745"/>
            <a:chExt cx="2621776" cy="1853424"/>
          </a:xfrm>
        </p:grpSpPr>
        <p:sp>
          <p:nvSpPr>
            <p:cNvPr id="18" name="文本框 173"/>
            <p:cNvSpPr txBox="1"/>
            <p:nvPr>
              <p:custDataLst>
                <p:tags r:id="rId9"/>
              </p:custDataLst>
            </p:nvPr>
          </p:nvSpPr>
          <p:spPr>
            <a:xfrm>
              <a:off x="8239587" y="2951745"/>
              <a:ext cx="1338105" cy="44917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p>
              <a:pPr lvl="0" algn="ctr" defTabSz="457200">
                <a:buSzPct val="25000"/>
                <a:defRPr/>
              </a:pPr>
              <a:r>
                <a:rPr lang="zh-CN" altLang="en-US" sz="2000" b="1" kern="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整洁的用户界面</a:t>
              </a:r>
              <a:endParaRPr lang="zh-CN" altLang="en-US" sz="2000" b="1" kern="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0"/>
              </p:custDataLst>
            </p:nvPr>
          </p:nvSpPr>
          <p:spPr>
            <a:xfrm>
              <a:off x="7587921" y="3467224"/>
              <a:ext cx="2621776" cy="1337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简单、直观的UI设计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lvl="0" algn="ctr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明确的使用说明和提示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lvl="0" algn="ctr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具有丰富流畅的动画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1"/>
            </p:custDataLst>
          </p:nvPr>
        </p:nvGrpSpPr>
        <p:grpSpPr>
          <a:xfrm>
            <a:off x="4706018" y="3293775"/>
            <a:ext cx="1109919" cy="1700848"/>
            <a:chOff x="5366393" y="3833188"/>
            <a:chExt cx="1109919" cy="1700848"/>
          </a:xfrm>
          <a:solidFill>
            <a:srgbClr val="F0E0C9"/>
          </a:solidFill>
        </p:grpSpPr>
        <p:sp>
          <p:nvSpPr>
            <p:cNvPr id="21" name="Oval 19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366393" y="3833188"/>
              <a:ext cx="244926" cy="24492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375618" y="4221025"/>
              <a:ext cx="1100694" cy="1313011"/>
              <a:chOff x="4421188" y="4030664"/>
              <a:chExt cx="1563688" cy="1865313"/>
            </a:xfrm>
            <a:grpFill/>
          </p:grpSpPr>
          <p:sp>
            <p:nvSpPr>
              <p:cNvPr id="23" name="Freeform 8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4421188" y="4030664"/>
                <a:ext cx="1563688" cy="1865313"/>
              </a:xfrm>
              <a:custGeom>
                <a:avLst/>
                <a:gdLst>
                  <a:gd name="T0" fmla="*/ 728 w 1383"/>
                  <a:gd name="T1" fmla="*/ 1654 h 1654"/>
                  <a:gd name="T2" fmla="*/ 73 w 1383"/>
                  <a:gd name="T3" fmla="*/ 1007 h 1654"/>
                  <a:gd name="T4" fmla="*/ 73 w 1383"/>
                  <a:gd name="T5" fmla="*/ 1007 h 1654"/>
                  <a:gd name="T6" fmla="*/ 73 w 1383"/>
                  <a:gd name="T7" fmla="*/ 156 h 1654"/>
                  <a:gd name="T8" fmla="*/ 0 w 1383"/>
                  <a:gd name="T9" fmla="*/ 156 h 1654"/>
                  <a:gd name="T10" fmla="*/ 156 w 1383"/>
                  <a:gd name="T11" fmla="*/ 0 h 1654"/>
                  <a:gd name="T12" fmla="*/ 312 w 1383"/>
                  <a:gd name="T13" fmla="*/ 156 h 1654"/>
                  <a:gd name="T14" fmla="*/ 239 w 1383"/>
                  <a:gd name="T15" fmla="*/ 156 h 1654"/>
                  <a:gd name="T16" fmla="*/ 239 w 1383"/>
                  <a:gd name="T17" fmla="*/ 564 h 1654"/>
                  <a:gd name="T18" fmla="*/ 239 w 1383"/>
                  <a:gd name="T19" fmla="*/ 996 h 1654"/>
                  <a:gd name="T20" fmla="*/ 239 w 1383"/>
                  <a:gd name="T21" fmla="*/ 1003 h 1654"/>
                  <a:gd name="T22" fmla="*/ 728 w 1383"/>
                  <a:gd name="T23" fmla="*/ 1488 h 1654"/>
                  <a:gd name="T24" fmla="*/ 1217 w 1383"/>
                  <a:gd name="T25" fmla="*/ 999 h 1654"/>
                  <a:gd name="T26" fmla="*/ 728 w 1383"/>
                  <a:gd name="T27" fmla="*/ 510 h 1654"/>
                  <a:gd name="T28" fmla="*/ 299 w 1383"/>
                  <a:gd name="T29" fmla="*/ 764 h 1654"/>
                  <a:gd name="T30" fmla="*/ 299 w 1383"/>
                  <a:gd name="T31" fmla="*/ 505 h 1654"/>
                  <a:gd name="T32" fmla="*/ 728 w 1383"/>
                  <a:gd name="T33" fmla="*/ 345 h 1654"/>
                  <a:gd name="T34" fmla="*/ 1383 w 1383"/>
                  <a:gd name="T35" fmla="*/ 999 h 1654"/>
                  <a:gd name="T36" fmla="*/ 728 w 1383"/>
                  <a:gd name="T37" fmla="*/ 1654 h 1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83" h="1654">
                    <a:moveTo>
                      <a:pt x="728" y="1654"/>
                    </a:moveTo>
                    <a:cubicBezTo>
                      <a:pt x="369" y="1654"/>
                      <a:pt x="77" y="1365"/>
                      <a:pt x="73" y="1007"/>
                    </a:cubicBezTo>
                    <a:cubicBezTo>
                      <a:pt x="73" y="1007"/>
                      <a:pt x="73" y="1007"/>
                      <a:pt x="73" y="1007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12" y="156"/>
                      <a:pt x="312" y="156"/>
                      <a:pt x="312" y="156"/>
                    </a:cubicBezTo>
                    <a:cubicBezTo>
                      <a:pt x="239" y="156"/>
                      <a:pt x="239" y="156"/>
                      <a:pt x="239" y="156"/>
                    </a:cubicBezTo>
                    <a:cubicBezTo>
                      <a:pt x="239" y="564"/>
                      <a:pt x="239" y="564"/>
                      <a:pt x="239" y="564"/>
                    </a:cubicBezTo>
                    <a:cubicBezTo>
                      <a:pt x="239" y="996"/>
                      <a:pt x="239" y="996"/>
                      <a:pt x="239" y="996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241" y="1271"/>
                      <a:pt x="459" y="1488"/>
                      <a:pt x="728" y="1488"/>
                    </a:cubicBezTo>
                    <a:cubicBezTo>
                      <a:pt x="998" y="1488"/>
                      <a:pt x="1217" y="1269"/>
                      <a:pt x="1217" y="999"/>
                    </a:cubicBezTo>
                    <a:cubicBezTo>
                      <a:pt x="1217" y="729"/>
                      <a:pt x="998" y="510"/>
                      <a:pt x="728" y="510"/>
                    </a:cubicBezTo>
                    <a:cubicBezTo>
                      <a:pt x="543" y="510"/>
                      <a:pt x="382" y="613"/>
                      <a:pt x="299" y="764"/>
                    </a:cubicBezTo>
                    <a:cubicBezTo>
                      <a:pt x="299" y="505"/>
                      <a:pt x="299" y="505"/>
                      <a:pt x="299" y="505"/>
                    </a:cubicBezTo>
                    <a:cubicBezTo>
                      <a:pt x="414" y="405"/>
                      <a:pt x="564" y="345"/>
                      <a:pt x="728" y="345"/>
                    </a:cubicBezTo>
                    <a:cubicBezTo>
                      <a:pt x="1090" y="345"/>
                      <a:pt x="1383" y="638"/>
                      <a:pt x="1383" y="999"/>
                    </a:cubicBezTo>
                    <a:cubicBezTo>
                      <a:pt x="1383" y="1361"/>
                      <a:pt x="1090" y="1654"/>
                      <a:pt x="728" y="165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24" name="Oval 10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786313" y="4708526"/>
                <a:ext cx="900113" cy="8985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B</a:t>
                </a:r>
                <a:endParaRPr lang="zh-CN" altLang="en-US" sz="2800" b="1" dirty="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</p:grpSp>
      <p:grpSp>
        <p:nvGrpSpPr>
          <p:cNvPr id="25" name="组合 24"/>
          <p:cNvGrpSpPr/>
          <p:nvPr>
            <p:custDataLst>
              <p:tags r:id="rId15"/>
            </p:custDataLst>
          </p:nvPr>
        </p:nvGrpSpPr>
        <p:grpSpPr>
          <a:xfrm>
            <a:off x="3658234" y="1546058"/>
            <a:ext cx="2743200" cy="1437499"/>
            <a:chOff x="7636679" y="2951745"/>
            <a:chExt cx="2743200" cy="1437499"/>
          </a:xfrm>
        </p:grpSpPr>
        <p:sp>
          <p:nvSpPr>
            <p:cNvPr id="26" name="文本框 173"/>
            <p:cNvSpPr txBox="1"/>
            <p:nvPr>
              <p:custDataLst>
                <p:tags r:id="rId16"/>
              </p:custDataLst>
            </p:nvPr>
          </p:nvSpPr>
          <p:spPr>
            <a:xfrm>
              <a:off x="8338592" y="2951745"/>
              <a:ext cx="1338105" cy="44917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p>
              <a:pPr lvl="0" algn="ctr" defTabSz="457200">
                <a:buSzPct val="25000"/>
                <a:defRPr/>
              </a:pPr>
              <a:r>
                <a:rPr lang="zh-CN" altLang="en-US" sz="2000" b="1" kern="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高效的运行流程</a:t>
              </a:r>
              <a:endParaRPr lang="zh-CN" altLang="en-US" sz="2000" b="1" kern="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17"/>
              </p:custDataLst>
            </p:nvPr>
          </p:nvSpPr>
          <p:spPr>
            <a:xfrm>
              <a:off x="7636679" y="3467224"/>
              <a:ext cx="2743200" cy="92202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减少操作步骤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lvl="0" algn="ctr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历史记录功能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18"/>
            </p:custDataLst>
          </p:nvPr>
        </p:nvGrpSpPr>
        <p:grpSpPr>
          <a:xfrm>
            <a:off x="7096789" y="1859038"/>
            <a:ext cx="1099576" cy="1679663"/>
            <a:chOff x="6951213" y="2398451"/>
            <a:chExt cx="1099576" cy="1679663"/>
          </a:xfrm>
          <a:solidFill>
            <a:srgbClr val="64797A"/>
          </a:solidFill>
        </p:grpSpPr>
        <p:sp>
          <p:nvSpPr>
            <p:cNvPr id="29" name="Oval 20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988672" y="3833188"/>
              <a:ext cx="244926" cy="24492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951213" y="2398451"/>
              <a:ext cx="1099576" cy="1313011"/>
              <a:chOff x="6210301" y="1368426"/>
              <a:chExt cx="1562100" cy="1865313"/>
            </a:xfrm>
            <a:grpFill/>
          </p:grpSpPr>
          <p:sp>
            <p:nvSpPr>
              <p:cNvPr id="31" name="Oval 12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6581776" y="1657351"/>
                <a:ext cx="901700" cy="8985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C</a:t>
                </a:r>
                <a:endParaRPr lang="zh-CN" altLang="en-US" sz="2800" b="1" dirty="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32" name="Freeform 13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6210301" y="1368426"/>
                <a:ext cx="1562100" cy="1865313"/>
              </a:xfrm>
              <a:custGeom>
                <a:avLst/>
                <a:gdLst>
                  <a:gd name="T0" fmla="*/ 728 w 1383"/>
                  <a:gd name="T1" fmla="*/ 0 h 1654"/>
                  <a:gd name="T2" fmla="*/ 73 w 1383"/>
                  <a:gd name="T3" fmla="*/ 647 h 1654"/>
                  <a:gd name="T4" fmla="*/ 73 w 1383"/>
                  <a:gd name="T5" fmla="*/ 647 h 1654"/>
                  <a:gd name="T6" fmla="*/ 73 w 1383"/>
                  <a:gd name="T7" fmla="*/ 1497 h 1654"/>
                  <a:gd name="T8" fmla="*/ 0 w 1383"/>
                  <a:gd name="T9" fmla="*/ 1497 h 1654"/>
                  <a:gd name="T10" fmla="*/ 156 w 1383"/>
                  <a:gd name="T11" fmla="*/ 1654 h 1654"/>
                  <a:gd name="T12" fmla="*/ 312 w 1383"/>
                  <a:gd name="T13" fmla="*/ 1497 h 1654"/>
                  <a:gd name="T14" fmla="*/ 239 w 1383"/>
                  <a:gd name="T15" fmla="*/ 1497 h 1654"/>
                  <a:gd name="T16" fmla="*/ 239 w 1383"/>
                  <a:gd name="T17" fmla="*/ 1090 h 1654"/>
                  <a:gd name="T18" fmla="*/ 239 w 1383"/>
                  <a:gd name="T19" fmla="*/ 658 h 1654"/>
                  <a:gd name="T20" fmla="*/ 239 w 1383"/>
                  <a:gd name="T21" fmla="*/ 651 h 1654"/>
                  <a:gd name="T22" fmla="*/ 728 w 1383"/>
                  <a:gd name="T23" fmla="*/ 166 h 1654"/>
                  <a:gd name="T24" fmla="*/ 1217 w 1383"/>
                  <a:gd name="T25" fmla="*/ 655 h 1654"/>
                  <a:gd name="T26" fmla="*/ 728 w 1383"/>
                  <a:gd name="T27" fmla="*/ 1144 h 1654"/>
                  <a:gd name="T28" fmla="*/ 299 w 1383"/>
                  <a:gd name="T29" fmla="*/ 890 h 1654"/>
                  <a:gd name="T30" fmla="*/ 299 w 1383"/>
                  <a:gd name="T31" fmla="*/ 1149 h 1654"/>
                  <a:gd name="T32" fmla="*/ 728 w 1383"/>
                  <a:gd name="T33" fmla="*/ 1309 h 1654"/>
                  <a:gd name="T34" fmla="*/ 1383 w 1383"/>
                  <a:gd name="T35" fmla="*/ 655 h 1654"/>
                  <a:gd name="T36" fmla="*/ 728 w 1383"/>
                  <a:gd name="T37" fmla="*/ 0 h 1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83" h="1654">
                    <a:moveTo>
                      <a:pt x="728" y="0"/>
                    </a:moveTo>
                    <a:cubicBezTo>
                      <a:pt x="369" y="0"/>
                      <a:pt x="77" y="289"/>
                      <a:pt x="73" y="647"/>
                    </a:cubicBezTo>
                    <a:cubicBezTo>
                      <a:pt x="73" y="647"/>
                      <a:pt x="73" y="647"/>
                      <a:pt x="73" y="647"/>
                    </a:cubicBezTo>
                    <a:cubicBezTo>
                      <a:pt x="73" y="1497"/>
                      <a:pt x="73" y="1497"/>
                      <a:pt x="73" y="1497"/>
                    </a:cubicBezTo>
                    <a:cubicBezTo>
                      <a:pt x="0" y="1497"/>
                      <a:pt x="0" y="1497"/>
                      <a:pt x="0" y="1497"/>
                    </a:cubicBezTo>
                    <a:cubicBezTo>
                      <a:pt x="156" y="1654"/>
                      <a:pt x="156" y="1654"/>
                      <a:pt x="156" y="1654"/>
                    </a:cubicBezTo>
                    <a:cubicBezTo>
                      <a:pt x="312" y="1497"/>
                      <a:pt x="312" y="1497"/>
                      <a:pt x="312" y="1497"/>
                    </a:cubicBezTo>
                    <a:cubicBezTo>
                      <a:pt x="239" y="1497"/>
                      <a:pt x="239" y="1497"/>
                      <a:pt x="239" y="1497"/>
                    </a:cubicBezTo>
                    <a:cubicBezTo>
                      <a:pt x="239" y="1090"/>
                      <a:pt x="239" y="1090"/>
                      <a:pt x="239" y="1090"/>
                    </a:cubicBezTo>
                    <a:cubicBezTo>
                      <a:pt x="239" y="658"/>
                      <a:pt x="239" y="658"/>
                      <a:pt x="239" y="658"/>
                    </a:cubicBezTo>
                    <a:cubicBezTo>
                      <a:pt x="239" y="651"/>
                      <a:pt x="239" y="651"/>
                      <a:pt x="239" y="651"/>
                    </a:cubicBezTo>
                    <a:cubicBezTo>
                      <a:pt x="241" y="383"/>
                      <a:pt x="459" y="166"/>
                      <a:pt x="728" y="166"/>
                    </a:cubicBezTo>
                    <a:cubicBezTo>
                      <a:pt x="998" y="166"/>
                      <a:pt x="1217" y="384"/>
                      <a:pt x="1217" y="655"/>
                    </a:cubicBezTo>
                    <a:cubicBezTo>
                      <a:pt x="1217" y="925"/>
                      <a:pt x="998" y="1144"/>
                      <a:pt x="728" y="1144"/>
                    </a:cubicBezTo>
                    <a:cubicBezTo>
                      <a:pt x="543" y="1144"/>
                      <a:pt x="382" y="1041"/>
                      <a:pt x="299" y="890"/>
                    </a:cubicBezTo>
                    <a:cubicBezTo>
                      <a:pt x="299" y="1149"/>
                      <a:pt x="299" y="1149"/>
                      <a:pt x="299" y="1149"/>
                    </a:cubicBezTo>
                    <a:cubicBezTo>
                      <a:pt x="414" y="1249"/>
                      <a:pt x="564" y="1309"/>
                      <a:pt x="728" y="1309"/>
                    </a:cubicBezTo>
                    <a:cubicBezTo>
                      <a:pt x="1089" y="1309"/>
                      <a:pt x="1383" y="1016"/>
                      <a:pt x="1383" y="655"/>
                    </a:cubicBezTo>
                    <a:cubicBezTo>
                      <a:pt x="1383" y="293"/>
                      <a:pt x="1089" y="0"/>
                      <a:pt x="7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</p:grpSp>
      <p:grpSp>
        <p:nvGrpSpPr>
          <p:cNvPr id="33" name="组合 32"/>
          <p:cNvGrpSpPr/>
          <p:nvPr>
            <p:custDataLst>
              <p:tags r:id="rId22"/>
            </p:custDataLst>
          </p:nvPr>
        </p:nvGrpSpPr>
        <p:grpSpPr>
          <a:xfrm>
            <a:off x="6000383" y="3824033"/>
            <a:ext cx="2695074" cy="1921369"/>
            <a:chOff x="7684807" y="2951745"/>
            <a:chExt cx="2695074" cy="1921369"/>
          </a:xfrm>
        </p:grpSpPr>
        <p:sp>
          <p:nvSpPr>
            <p:cNvPr id="34" name="文本框 173"/>
            <p:cNvSpPr txBox="1"/>
            <p:nvPr>
              <p:custDataLst>
                <p:tags r:id="rId23"/>
              </p:custDataLst>
            </p:nvPr>
          </p:nvSpPr>
          <p:spPr>
            <a:xfrm>
              <a:off x="8351881" y="2951745"/>
              <a:ext cx="1338105" cy="44917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p>
              <a:pPr lvl="0" algn="ctr" defTabSz="457200">
                <a:buSzPct val="25000"/>
                <a:defRPr/>
              </a:pPr>
              <a:r>
                <a:rPr lang="zh-CN" altLang="en-US" sz="2000" b="1" kern="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多功能集成</a:t>
              </a:r>
              <a:endParaRPr lang="zh-CN" altLang="en-US" sz="2000" b="1" kern="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24"/>
              </p:custDataLst>
            </p:nvPr>
          </p:nvSpPr>
          <p:spPr>
            <a:xfrm>
              <a:off x="7684807" y="3535169"/>
              <a:ext cx="2695074" cy="1337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界面提供了多种功能选项，在同一个网页上完成多种功能。方便高效。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5"/>
            </p:custDataLst>
          </p:nvPr>
        </p:nvGrpSpPr>
        <p:grpSpPr>
          <a:xfrm>
            <a:off x="9477218" y="3293775"/>
            <a:ext cx="1110565" cy="1700847"/>
            <a:chOff x="8610950" y="3833188"/>
            <a:chExt cx="1110565" cy="1700847"/>
          </a:xfrm>
          <a:solidFill>
            <a:srgbClr val="F0E0C9"/>
          </a:solidFill>
        </p:grpSpPr>
        <p:sp>
          <p:nvSpPr>
            <p:cNvPr id="37" name="Oval 21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8610950" y="3833188"/>
              <a:ext cx="246367" cy="24492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p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623056" y="4221025"/>
              <a:ext cx="1098459" cy="1313010"/>
              <a:chOff x="7999413" y="4030664"/>
              <a:chExt cx="1560513" cy="1865313"/>
            </a:xfrm>
            <a:grpFill/>
          </p:grpSpPr>
          <p:sp>
            <p:nvSpPr>
              <p:cNvPr id="39" name="Freeform 14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7999413" y="4030664"/>
                <a:ext cx="1560513" cy="1865313"/>
              </a:xfrm>
              <a:custGeom>
                <a:avLst/>
                <a:gdLst>
                  <a:gd name="T0" fmla="*/ 728 w 1382"/>
                  <a:gd name="T1" fmla="*/ 1654 h 1654"/>
                  <a:gd name="T2" fmla="*/ 73 w 1382"/>
                  <a:gd name="T3" fmla="*/ 1007 h 1654"/>
                  <a:gd name="T4" fmla="*/ 73 w 1382"/>
                  <a:gd name="T5" fmla="*/ 1007 h 1654"/>
                  <a:gd name="T6" fmla="*/ 73 w 1382"/>
                  <a:gd name="T7" fmla="*/ 156 h 1654"/>
                  <a:gd name="T8" fmla="*/ 0 w 1382"/>
                  <a:gd name="T9" fmla="*/ 156 h 1654"/>
                  <a:gd name="T10" fmla="*/ 156 w 1382"/>
                  <a:gd name="T11" fmla="*/ 0 h 1654"/>
                  <a:gd name="T12" fmla="*/ 312 w 1382"/>
                  <a:gd name="T13" fmla="*/ 156 h 1654"/>
                  <a:gd name="T14" fmla="*/ 239 w 1382"/>
                  <a:gd name="T15" fmla="*/ 156 h 1654"/>
                  <a:gd name="T16" fmla="*/ 239 w 1382"/>
                  <a:gd name="T17" fmla="*/ 564 h 1654"/>
                  <a:gd name="T18" fmla="*/ 239 w 1382"/>
                  <a:gd name="T19" fmla="*/ 996 h 1654"/>
                  <a:gd name="T20" fmla="*/ 239 w 1382"/>
                  <a:gd name="T21" fmla="*/ 1003 h 1654"/>
                  <a:gd name="T22" fmla="*/ 728 w 1382"/>
                  <a:gd name="T23" fmla="*/ 1488 h 1654"/>
                  <a:gd name="T24" fmla="*/ 1217 w 1382"/>
                  <a:gd name="T25" fmla="*/ 999 h 1654"/>
                  <a:gd name="T26" fmla="*/ 728 w 1382"/>
                  <a:gd name="T27" fmla="*/ 510 h 1654"/>
                  <a:gd name="T28" fmla="*/ 299 w 1382"/>
                  <a:gd name="T29" fmla="*/ 764 h 1654"/>
                  <a:gd name="T30" fmla="*/ 299 w 1382"/>
                  <a:gd name="T31" fmla="*/ 505 h 1654"/>
                  <a:gd name="T32" fmla="*/ 728 w 1382"/>
                  <a:gd name="T33" fmla="*/ 345 h 1654"/>
                  <a:gd name="T34" fmla="*/ 1382 w 1382"/>
                  <a:gd name="T35" fmla="*/ 999 h 1654"/>
                  <a:gd name="T36" fmla="*/ 728 w 1382"/>
                  <a:gd name="T37" fmla="*/ 1654 h 1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82" h="1654">
                    <a:moveTo>
                      <a:pt x="728" y="1654"/>
                    </a:moveTo>
                    <a:cubicBezTo>
                      <a:pt x="369" y="1654"/>
                      <a:pt x="77" y="1365"/>
                      <a:pt x="73" y="1007"/>
                    </a:cubicBezTo>
                    <a:cubicBezTo>
                      <a:pt x="73" y="1007"/>
                      <a:pt x="73" y="1007"/>
                      <a:pt x="73" y="1007"/>
                    </a:cubicBezTo>
                    <a:cubicBezTo>
                      <a:pt x="73" y="156"/>
                      <a:pt x="73" y="156"/>
                      <a:pt x="73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12" y="156"/>
                      <a:pt x="312" y="156"/>
                      <a:pt x="312" y="156"/>
                    </a:cubicBezTo>
                    <a:cubicBezTo>
                      <a:pt x="239" y="156"/>
                      <a:pt x="239" y="156"/>
                      <a:pt x="239" y="156"/>
                    </a:cubicBezTo>
                    <a:cubicBezTo>
                      <a:pt x="239" y="564"/>
                      <a:pt x="239" y="564"/>
                      <a:pt x="239" y="564"/>
                    </a:cubicBezTo>
                    <a:cubicBezTo>
                      <a:pt x="239" y="996"/>
                      <a:pt x="239" y="996"/>
                      <a:pt x="239" y="996"/>
                    </a:cubicBezTo>
                    <a:cubicBezTo>
                      <a:pt x="239" y="1003"/>
                      <a:pt x="239" y="1003"/>
                      <a:pt x="239" y="1003"/>
                    </a:cubicBezTo>
                    <a:cubicBezTo>
                      <a:pt x="241" y="1271"/>
                      <a:pt x="459" y="1488"/>
                      <a:pt x="728" y="1488"/>
                    </a:cubicBezTo>
                    <a:cubicBezTo>
                      <a:pt x="998" y="1488"/>
                      <a:pt x="1217" y="1269"/>
                      <a:pt x="1217" y="999"/>
                    </a:cubicBezTo>
                    <a:cubicBezTo>
                      <a:pt x="1217" y="729"/>
                      <a:pt x="998" y="510"/>
                      <a:pt x="728" y="510"/>
                    </a:cubicBezTo>
                    <a:cubicBezTo>
                      <a:pt x="543" y="510"/>
                      <a:pt x="382" y="613"/>
                      <a:pt x="299" y="764"/>
                    </a:cubicBezTo>
                    <a:cubicBezTo>
                      <a:pt x="299" y="505"/>
                      <a:pt x="299" y="505"/>
                      <a:pt x="299" y="505"/>
                    </a:cubicBezTo>
                    <a:cubicBezTo>
                      <a:pt x="414" y="405"/>
                      <a:pt x="564" y="345"/>
                      <a:pt x="728" y="345"/>
                    </a:cubicBezTo>
                    <a:cubicBezTo>
                      <a:pt x="1089" y="345"/>
                      <a:pt x="1382" y="638"/>
                      <a:pt x="1382" y="999"/>
                    </a:cubicBezTo>
                    <a:cubicBezTo>
                      <a:pt x="1382" y="1361"/>
                      <a:pt x="1089" y="1654"/>
                      <a:pt x="728" y="165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p>
                <a:endPara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40" name="Oval 16"/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8370888" y="4708526"/>
                <a:ext cx="900113" cy="8985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D</a:t>
                </a:r>
                <a:endParaRPr lang="zh-CN" altLang="en-US" sz="2800" b="1" dirty="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</p:grpSp>
      <p:grpSp>
        <p:nvGrpSpPr>
          <p:cNvPr id="41" name="组合 40"/>
          <p:cNvGrpSpPr/>
          <p:nvPr>
            <p:custDataLst>
              <p:tags r:id="rId29"/>
            </p:custDataLst>
          </p:nvPr>
        </p:nvGrpSpPr>
        <p:grpSpPr>
          <a:xfrm>
            <a:off x="8229603" y="1546058"/>
            <a:ext cx="2662990" cy="1743569"/>
            <a:chOff x="8053139" y="2951745"/>
            <a:chExt cx="2662990" cy="1743569"/>
          </a:xfrm>
        </p:grpSpPr>
        <p:sp>
          <p:nvSpPr>
            <p:cNvPr id="42" name="文本框 173"/>
            <p:cNvSpPr txBox="1"/>
            <p:nvPr>
              <p:custDataLst>
                <p:tags r:id="rId30"/>
              </p:custDataLst>
            </p:nvPr>
          </p:nvSpPr>
          <p:spPr>
            <a:xfrm>
              <a:off x="8715582" y="2951745"/>
              <a:ext cx="1338105" cy="449178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p>
              <a:pPr lvl="0" algn="ctr" defTabSz="457200">
                <a:buSzPct val="25000"/>
                <a:defRPr/>
              </a:pPr>
              <a:r>
                <a:rPr lang="zh-CN" altLang="en-US" sz="2000" b="1" kern="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个性化</a:t>
              </a:r>
              <a:endParaRPr lang="en-US" altLang="zh-CN" sz="2000" b="1" kern="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31"/>
              </p:custDataLst>
            </p:nvPr>
          </p:nvSpPr>
          <p:spPr>
            <a:xfrm>
              <a:off x="8053139" y="3357369"/>
              <a:ext cx="2662990" cy="1337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朗读功能允许用户选择不同的语音和语速，以适应不同的偏好和需求。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</p:spTree>
    <p:custDataLst>
      <p:tags r:id="rId3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1060450" y="356553"/>
            <a:ext cx="204470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>
              <a:buNone/>
            </a:pPr>
            <a:r>
              <a:rPr lang="zh-CN" altLang="en-US" sz="24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项目创新</a:t>
            </a:r>
            <a:endParaRPr lang="en-US" altLang="zh-CN" sz="24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150" y="361315"/>
            <a:ext cx="482600" cy="427990"/>
            <a:chOff x="690" y="569"/>
            <a:chExt cx="1080" cy="674"/>
          </a:xfrm>
        </p:grpSpPr>
        <p:sp>
          <p:nvSpPr>
            <p:cNvPr id="7" name="椭圆 6"/>
            <p:cNvSpPr/>
            <p:nvPr/>
          </p:nvSpPr>
          <p:spPr>
            <a:xfrm>
              <a:off x="690" y="569"/>
              <a:ext cx="780" cy="675"/>
            </a:xfrm>
            <a:prstGeom prst="ellipse">
              <a:avLst/>
            </a:prstGeom>
            <a:solidFill>
              <a:srgbClr val="F56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990" y="569"/>
              <a:ext cx="780" cy="675"/>
            </a:xfrm>
            <a:prstGeom prst="ellipse">
              <a:avLst/>
            </a:pr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38909" y="3481921"/>
            <a:ext cx="3254375" cy="1844040"/>
            <a:chOff x="1074319" y="2775331"/>
            <a:chExt cx="3254375" cy="1844040"/>
          </a:xfrm>
        </p:grpSpPr>
        <p:sp>
          <p:nvSpPr>
            <p:cNvPr id="18" name="TextBox 9"/>
            <p:cNvSpPr txBox="1"/>
            <p:nvPr/>
          </p:nvSpPr>
          <p:spPr>
            <a:xfrm>
              <a:off x="1725060" y="2775331"/>
              <a:ext cx="21767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Apifox</a:t>
              </a:r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的运用 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sp>
          <p:nvSpPr>
            <p:cNvPr id="19" name="Text Placeholder 4"/>
            <p:cNvSpPr txBox="1"/>
            <p:nvPr/>
          </p:nvSpPr>
          <p:spPr>
            <a:xfrm>
              <a:off x="1074319" y="2882646"/>
              <a:ext cx="3254375" cy="1736725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indent="0" algn="just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alibri" panose="020F0502020204030204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algn="ctr">
                <a:spcBef>
                  <a:spcPts val="0"/>
                </a:spcBef>
              </a:pP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marL="285750" indent="-285750" algn="ctr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可视化设计接口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marL="285750" indent="-285750" algn="ctr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团队协作和版本控制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marL="285750" indent="-285750" algn="ctr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安全性和权限控制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marL="285750" indent="-285750" algn="ctr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便于前后端的调试与运行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algn="ctr">
                <a:spcBef>
                  <a:spcPts val="0"/>
                </a:spcBef>
              </a:pP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  <p:pic>
        <p:nvPicPr>
          <p:cNvPr id="4" name="图片 3" descr="image-20240617171540505"/>
          <p:cNvPicPr>
            <a:picLocks noChangeAspect="1"/>
          </p:cNvPicPr>
          <p:nvPr/>
        </p:nvPicPr>
        <p:blipFill>
          <a:blip r:embed="rId1"/>
          <a:srcRect r="20393" b="35979"/>
          <a:stretch>
            <a:fillRect/>
          </a:stretch>
        </p:blipFill>
        <p:spPr>
          <a:xfrm>
            <a:off x="1759585" y="1096010"/>
            <a:ext cx="4247515" cy="21399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66890" y="3337560"/>
            <a:ext cx="3880485" cy="2640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fontAlgn="auto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rPr>
              <a:t>前后端分离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rPr>
              <a:t>技术栈的选择自由度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rPr>
              <a:t>并行开发和加快开发速度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rPr>
              <a:t>提升用户体验：更快的响应速度和更流畅的用户体验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rPr>
              <a:t>可扩展性和灵活性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rPr>
              <a:t>专注于职责分离和团队协作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90" y="1197610"/>
            <a:ext cx="3357880" cy="2139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3312795" y="2838450"/>
            <a:ext cx="5996940" cy="99187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>
              <a:buNone/>
            </a:pPr>
            <a:r>
              <a:rPr lang="zh-CN" altLang="en-US" sz="60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项目分工与实现</a:t>
            </a:r>
            <a:endParaRPr lang="zh-CN" altLang="en-US" sz="60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sp>
        <p:nvSpPr>
          <p:cNvPr id="11" name="文本框"/>
          <p:cNvSpPr txBox="1"/>
          <p:nvPr/>
        </p:nvSpPr>
        <p:spPr>
          <a:xfrm>
            <a:off x="4512945" y="2085340"/>
            <a:ext cx="3166110" cy="60706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>
              <a:buNone/>
            </a:pPr>
            <a:r>
              <a:rPr lang="en-US" altLang="zh-CN" sz="3500" cap="all" dirty="0" smtClean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Arial" panose="020B0604020202020204" pitchFamily="34" charset="0"/>
              </a:rPr>
              <a:t>PART THREE</a:t>
            </a:r>
            <a:endParaRPr lang="en-US" altLang="zh-CN" sz="3500" cap="all" dirty="0" smtClean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90950" y="3882390"/>
            <a:ext cx="4610100" cy="0"/>
            <a:chOff x="5970" y="6114"/>
            <a:chExt cx="7260" cy="0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5970" y="6114"/>
              <a:ext cx="7260" cy="0"/>
            </a:xfrm>
            <a:prstGeom prst="line">
              <a:avLst/>
            </a:prstGeom>
            <a:ln w="3175">
              <a:solidFill>
                <a:srgbClr val="F0E0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9182" y="6114"/>
              <a:ext cx="836" cy="0"/>
            </a:xfrm>
            <a:prstGeom prst="line">
              <a:avLst/>
            </a:prstGeom>
            <a:ln w="57150">
              <a:solidFill>
                <a:srgbClr val="F56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1060450" y="356870"/>
            <a:ext cx="2441575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l">
              <a:buNone/>
            </a:pPr>
            <a:r>
              <a:rPr lang="zh-CN" altLang="en-US" sz="24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项目分工与实现</a:t>
            </a:r>
            <a:endParaRPr lang="en-US" altLang="zh-CN" sz="24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150" y="361315"/>
            <a:ext cx="482600" cy="427990"/>
            <a:chOff x="690" y="569"/>
            <a:chExt cx="1080" cy="674"/>
          </a:xfrm>
        </p:grpSpPr>
        <p:sp>
          <p:nvSpPr>
            <p:cNvPr id="7" name="椭圆 6"/>
            <p:cNvSpPr/>
            <p:nvPr/>
          </p:nvSpPr>
          <p:spPr>
            <a:xfrm>
              <a:off x="690" y="569"/>
              <a:ext cx="780" cy="675"/>
            </a:xfrm>
            <a:prstGeom prst="ellipse">
              <a:avLst/>
            </a:prstGeom>
            <a:solidFill>
              <a:srgbClr val="F56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990" y="569"/>
              <a:ext cx="780" cy="675"/>
            </a:xfrm>
            <a:prstGeom prst="ellipse">
              <a:avLst/>
            </a:pr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709160" y="4670425"/>
            <a:ext cx="30530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2251306陈语妍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负责项目前端设计与实现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974725" y="4594860"/>
            <a:ext cx="2773680" cy="1812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2054099叶洁颖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负责项目后端界面设计和前端对接实现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  <a:p>
            <a:pPr indent="0" algn="ctr" fontAlgn="auto"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8529955" y="4594860"/>
            <a:ext cx="34671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2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25242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6付柏瑞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负责搜集资料，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报告、ppt撰写及演讲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4"/>
            </p:custDataLst>
          </p:nvPr>
        </p:nvCxnSpPr>
        <p:spPr>
          <a:xfrm>
            <a:off x="4229011" y="4732920"/>
            <a:ext cx="0" cy="1096637"/>
          </a:xfrm>
          <a:prstGeom prst="line">
            <a:avLst/>
          </a:prstGeom>
          <a:ln w="38100" cap="rnd">
            <a:solidFill>
              <a:srgbClr val="64797A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5"/>
            </p:custDataLst>
          </p:nvPr>
        </p:nvCxnSpPr>
        <p:spPr>
          <a:xfrm>
            <a:off x="8242211" y="4732920"/>
            <a:ext cx="0" cy="1096637"/>
          </a:xfrm>
          <a:prstGeom prst="line">
            <a:avLst/>
          </a:prstGeom>
          <a:ln w="38100" cap="rnd">
            <a:solidFill>
              <a:srgbClr val="64797A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86765" y="1369695"/>
            <a:ext cx="63766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vue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后端：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python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前后端连接：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apifox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其他：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vscode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github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仓库地址：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https://github.com/orgs/cyy-yjy/repositories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image-20240617171540505"/>
          <p:cNvPicPr>
            <a:picLocks noChangeAspect="1"/>
          </p:cNvPicPr>
          <p:nvPr/>
        </p:nvPicPr>
        <p:blipFill>
          <a:blip r:embed="rId6"/>
          <a:srcRect r="20393" b="35979"/>
          <a:stretch>
            <a:fillRect/>
          </a:stretch>
        </p:blipFill>
        <p:spPr>
          <a:xfrm>
            <a:off x="3865880" y="205105"/>
            <a:ext cx="5493385" cy="27673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0250" y="1463040"/>
            <a:ext cx="4297045" cy="27381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1E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7b0a20202020227461726765744d6f64756c65223a202270726f636573734f6e6c696e65466f6e7473220a7d0a"/>
          <p:cNvSpPr txBox="1"/>
          <p:nvPr/>
        </p:nvSpPr>
        <p:spPr>
          <a:xfrm>
            <a:off x="2157095" y="2312035"/>
            <a:ext cx="787844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6600" b="1">
                <a:solidFill>
                  <a:srgbClr val="64797A"/>
                </a:solidFill>
                <a:latin typeface="汉仪雅酷黑 55W" panose="020B0504020202020204" charset="-122"/>
                <a:ea typeface="汉仪雅酷黑 55W" panose="020B0504020202020204" charset="-122"/>
                <a:cs typeface="+mj-ea"/>
                <a:sym typeface="汉仪正圆-45W" panose="00020600040101010101" charset="-122"/>
              </a:rPr>
              <a:t>感</a:t>
            </a:r>
            <a:r>
              <a:rPr lang="zh-CN" altLang="en-US" sz="6600" b="1">
                <a:solidFill>
                  <a:srgbClr val="64797A"/>
                </a:solidFill>
                <a:latin typeface="汉仪雅酷黑 55W" panose="020B0504020202020204" charset="-122"/>
                <a:ea typeface="汉仪雅酷黑 55W" panose="020B0504020202020204" charset="-122"/>
                <a:cs typeface="+mj-ea"/>
                <a:sym typeface="汉仪正圆-45W" panose="00020600040101010101" charset="-122"/>
              </a:rPr>
              <a:t>谢观看</a:t>
            </a:r>
            <a:endParaRPr lang="zh-CN" altLang="en-US" sz="6600" b="1">
              <a:solidFill>
                <a:srgbClr val="64797A"/>
              </a:solidFill>
              <a:latin typeface="汉仪雅酷黑 55W" panose="020B0504020202020204" charset="-122"/>
              <a:ea typeface="汉仪雅酷黑 55W" panose="020B0504020202020204" charset="-122"/>
              <a:cs typeface="+mj-ea"/>
              <a:sym typeface="汉仪正圆-45W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361565" y="3425190"/>
            <a:ext cx="7470140" cy="0"/>
            <a:chOff x="3719" y="5394"/>
            <a:chExt cx="11764" cy="0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3719" y="5394"/>
              <a:ext cx="11764" cy="0"/>
            </a:xfrm>
            <a:prstGeom prst="line">
              <a:avLst/>
            </a:prstGeom>
            <a:ln w="3175">
              <a:solidFill>
                <a:srgbClr val="F0E0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8808" y="5394"/>
              <a:ext cx="1586" cy="0"/>
            </a:xfrm>
            <a:prstGeom prst="line">
              <a:avLst/>
            </a:prstGeom>
            <a:ln w="57150">
              <a:solidFill>
                <a:srgbClr val="F56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圆角矩形 3"/>
          <p:cNvSpPr/>
          <p:nvPr/>
        </p:nvSpPr>
        <p:spPr>
          <a:xfrm>
            <a:off x="4633595" y="4305935"/>
            <a:ext cx="2927350" cy="1264920"/>
          </a:xfrm>
          <a:prstGeom prst="roundRect">
            <a:avLst>
              <a:gd name="adj" fmla="val 50000"/>
            </a:avLst>
          </a:prstGeom>
          <a:solidFill>
            <a:srgbClr val="6479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7" name="明月-文本框 7"/>
          <p:cNvSpPr txBox="1"/>
          <p:nvPr/>
        </p:nvSpPr>
        <p:spPr>
          <a:xfrm>
            <a:off x="4997450" y="4457700"/>
            <a:ext cx="2199005" cy="961390"/>
          </a:xfrm>
          <a:prstGeom prst="rect">
            <a:avLst/>
          </a:prstGeom>
          <a:noFill/>
        </p:spPr>
        <p:txBody>
          <a:bodyPr wrap="square" lIns="38567" tIns="19283" rIns="38567" bIns="19283" rtlCol="0">
            <a:spAutoFit/>
          </a:bodyPr>
          <a:lstStyle>
            <a:defPPr>
              <a:defRPr lang="zh-CN"/>
            </a:defPPr>
            <a:lvl1pPr>
              <a:defRPr sz="5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2000" b="0" spc="225">
                <a:solidFill>
                  <a:schemeClr val="bg1"/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rPr>
              <a:t>2054099 叶洁颖  2251306 陈语妍 2252426 付柏瑞 </a:t>
            </a:r>
            <a:endParaRPr lang="zh-CN" altLang="en-US" sz="2000" b="0" spc="225">
              <a:solidFill>
                <a:schemeClr val="bg1"/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5545455" y="3958590"/>
            <a:ext cx="295910" cy="295910"/>
          </a:xfrm>
          <a:prstGeom prst="ellipse">
            <a:avLst/>
          </a:pr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5498465" y="5150485"/>
            <a:ext cx="295910" cy="295910"/>
          </a:xfrm>
          <a:prstGeom prst="ellipse">
            <a:avLst/>
          </a:pr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2" name="椭圆 1"/>
          <p:cNvSpPr/>
          <p:nvPr>
            <p:custDataLst>
              <p:tags r:id="rId3"/>
            </p:custDataLst>
          </p:nvPr>
        </p:nvSpPr>
        <p:spPr>
          <a:xfrm>
            <a:off x="5498465" y="2767330"/>
            <a:ext cx="295910" cy="295275"/>
          </a:xfrm>
          <a:prstGeom prst="ellipse">
            <a:avLst/>
          </a:prstGeom>
          <a:solidFill>
            <a:srgbClr val="F56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汉仪正圆-45W" panose="00020600040101010101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5902960" y="2908935"/>
            <a:ext cx="1612900" cy="5200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项目介绍</a:t>
            </a:r>
            <a:endParaRPr lang="zh-CN" altLang="en-US" sz="28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sp>
        <p:nvSpPr>
          <p:cNvPr id="33" name="文本框 38"/>
          <p:cNvSpPr txBox="1"/>
          <p:nvPr>
            <p:custDataLst>
              <p:tags r:id="rId5"/>
            </p:custDataLst>
          </p:nvPr>
        </p:nvSpPr>
        <p:spPr>
          <a:xfrm>
            <a:off x="5979160" y="4098290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项目创新</a:t>
            </a:r>
            <a:endParaRPr lang="zh-CN" altLang="en-US" sz="28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sp>
        <p:nvSpPr>
          <p:cNvPr id="29" name="文本框 38"/>
          <p:cNvSpPr txBox="1"/>
          <p:nvPr>
            <p:custDataLst>
              <p:tags r:id="rId6"/>
            </p:custDataLst>
          </p:nvPr>
        </p:nvSpPr>
        <p:spPr>
          <a:xfrm>
            <a:off x="5902960" y="5234940"/>
            <a:ext cx="2685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项目分工与实现</a:t>
            </a:r>
            <a:endParaRPr lang="zh-CN" altLang="en-US" sz="28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987290" y="985076"/>
            <a:ext cx="2217420" cy="132207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zh-CN" altLang="en-US" sz="8000" b="1" cap="all" dirty="0" smtClean="0">
                <a:solidFill>
                  <a:srgbClr val="64797A"/>
                </a:solidFill>
                <a:latin typeface="汉仪雅酷黑 55W" panose="020B0504020202020204" charset="-122"/>
                <a:ea typeface="汉仪雅酷黑 55W" panose="020B0504020202020204" charset="-122"/>
                <a:cs typeface="Arial" panose="020B0604020202020204" pitchFamily="34" charset="0"/>
                <a:sym typeface="+mn-lt"/>
              </a:rPr>
              <a:t>目录</a:t>
            </a:r>
            <a:endParaRPr lang="zh-CN" altLang="en-US" sz="8000" b="1" cap="all" dirty="0" smtClean="0">
              <a:solidFill>
                <a:srgbClr val="64797A"/>
              </a:solidFill>
              <a:latin typeface="汉仪雅酷黑 55W" panose="020B0504020202020204" charset="-122"/>
              <a:ea typeface="汉仪雅酷黑 55W" panose="020B0504020202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4787265" y="2664460"/>
            <a:ext cx="982980" cy="1010920"/>
          </a:xfrm>
          <a:prstGeom prst="rect">
            <a:avLst/>
          </a:prstGeom>
        </p:spPr>
        <p:txBody>
          <a:bodyPr wrap="none" anchor="ctr">
            <a:noAutofit/>
          </a:bodyPr>
          <a:p>
            <a:pPr algn="ctr"/>
            <a:r>
              <a:rPr lang="en-US" altLang="zh-CN" sz="6000" cap="all" dirty="0" smtClean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6000" b="1" cap="all" dirty="0" smtClean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4811623" y="3852101"/>
            <a:ext cx="982980" cy="1014730"/>
          </a:xfrm>
          <a:prstGeom prst="rect">
            <a:avLst/>
          </a:prstGeom>
        </p:spPr>
        <p:txBody>
          <a:bodyPr wrap="none" anchor="ctr">
            <a:spAutoFit/>
          </a:bodyPr>
          <a:p>
            <a:pPr algn="ctr"/>
            <a:r>
              <a:rPr lang="en-US" altLang="zh-CN" sz="6000" cap="all" dirty="0" smtClean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6000" b="1" cap="all" dirty="0" smtClean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4787493" y="5100511"/>
            <a:ext cx="982980" cy="1014730"/>
          </a:xfrm>
          <a:prstGeom prst="rect">
            <a:avLst/>
          </a:prstGeom>
        </p:spPr>
        <p:txBody>
          <a:bodyPr wrap="none" anchor="ctr">
            <a:spAutoFit/>
          </a:bodyPr>
          <a:p>
            <a:pPr algn="ctr"/>
            <a:r>
              <a:rPr lang="en-US" altLang="zh-CN" sz="6000" cap="all" dirty="0" smtClean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Arial" panose="020B0604020202020204" pitchFamily="34" charset="0"/>
                <a:sym typeface="+mn-lt"/>
              </a:rPr>
              <a:t>03</a:t>
            </a:r>
            <a:endParaRPr lang="en-US" altLang="zh-CN" sz="6000" b="1" cap="all" dirty="0" smtClean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21910" y="2119630"/>
            <a:ext cx="1948180" cy="36830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dist"/>
            <a:r>
              <a:rPr lang="zh-CN" altLang="en-US" cap="all" dirty="0" smtClean="0">
                <a:solidFill>
                  <a:srgbClr val="64797A"/>
                </a:solidFill>
                <a:latin typeface="汉仪雅酷黑 55W" panose="020B0504020202020204" charset="-122"/>
                <a:ea typeface="汉仪雅酷黑 55W" panose="020B0504020202020204" charset="-122"/>
                <a:cs typeface="Arial" panose="020B0604020202020204" pitchFamily="34" charset="0"/>
                <a:sym typeface="+mn-lt"/>
              </a:rPr>
              <a:t>directory</a:t>
            </a:r>
            <a:endParaRPr lang="zh-CN" altLang="en-US" cap="all" dirty="0" smtClean="0">
              <a:solidFill>
                <a:srgbClr val="64797A"/>
              </a:solidFill>
              <a:latin typeface="汉仪雅酷黑 55W" panose="020B0504020202020204" charset="-122"/>
              <a:ea typeface="汉仪雅酷黑 55W" panose="020B0504020202020204" charset="-122"/>
              <a:cs typeface="Arial" panose="020B0604020202020204" pitchFamily="34" charset="0"/>
              <a:sym typeface="+mn-lt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3498850" y="2804160"/>
            <a:ext cx="5194300" cy="99187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>
              <a:buNone/>
            </a:pPr>
            <a:r>
              <a:rPr lang="zh-CN" altLang="en-US" sz="60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项目介绍</a:t>
            </a:r>
            <a:endParaRPr lang="zh-CN" altLang="en-US" sz="60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sp>
        <p:nvSpPr>
          <p:cNvPr id="11" name="文本框"/>
          <p:cNvSpPr txBox="1"/>
          <p:nvPr/>
        </p:nvSpPr>
        <p:spPr>
          <a:xfrm>
            <a:off x="4782185" y="2085340"/>
            <a:ext cx="2627630" cy="60706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>
              <a:buNone/>
            </a:pPr>
            <a:r>
              <a:rPr lang="en-US" altLang="zh-CN" sz="3500" cap="all" dirty="0" smtClean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Arial" panose="020B0604020202020204" pitchFamily="34" charset="0"/>
              </a:rPr>
              <a:t>PART ONE</a:t>
            </a:r>
            <a:endParaRPr lang="en-US" altLang="zh-CN" sz="3500" cap="all" dirty="0" smtClean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90950" y="3882390"/>
            <a:ext cx="4610100" cy="0"/>
            <a:chOff x="5970" y="6114"/>
            <a:chExt cx="7260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5970" y="6114"/>
              <a:ext cx="7260" cy="0"/>
            </a:xfrm>
            <a:prstGeom prst="line">
              <a:avLst/>
            </a:prstGeom>
            <a:ln w="3175">
              <a:solidFill>
                <a:srgbClr val="F0E0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9182" y="6114"/>
              <a:ext cx="836" cy="0"/>
            </a:xfrm>
            <a:prstGeom prst="line">
              <a:avLst/>
            </a:prstGeom>
            <a:ln w="57150">
              <a:solidFill>
                <a:srgbClr val="F56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1060450" y="356553"/>
            <a:ext cx="204470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l">
              <a:buNone/>
            </a:pPr>
            <a:r>
              <a:rPr lang="zh-CN" altLang="en-US" sz="24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项目介绍</a:t>
            </a:r>
            <a:endParaRPr lang="zh-CN" altLang="en-US" sz="24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150" y="361315"/>
            <a:ext cx="482600" cy="427990"/>
            <a:chOff x="690" y="569"/>
            <a:chExt cx="1080" cy="674"/>
          </a:xfrm>
        </p:grpSpPr>
        <p:sp>
          <p:nvSpPr>
            <p:cNvPr id="7" name="椭圆 6"/>
            <p:cNvSpPr/>
            <p:nvPr/>
          </p:nvSpPr>
          <p:spPr>
            <a:xfrm>
              <a:off x="690" y="569"/>
              <a:ext cx="780" cy="675"/>
            </a:xfrm>
            <a:prstGeom prst="ellipse">
              <a:avLst/>
            </a:prstGeom>
            <a:solidFill>
              <a:srgbClr val="F56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990" y="569"/>
              <a:ext cx="780" cy="675"/>
            </a:xfrm>
            <a:prstGeom prst="ellipse">
              <a:avLst/>
            </a:pr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95236" y="1560042"/>
            <a:ext cx="3489960" cy="4191000"/>
            <a:chOff x="7853286" y="1711172"/>
            <a:chExt cx="3489960" cy="4191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7853286" y="1711172"/>
              <a:ext cx="3489960" cy="706755"/>
              <a:chOff x="7692865" y="1711172"/>
              <a:chExt cx="4061442" cy="706755"/>
            </a:xfrm>
          </p:grpSpPr>
          <p:sp>
            <p:nvSpPr>
              <p:cNvPr id="15" name="Rectangle: Rounded Corners 427"/>
              <p:cNvSpPr/>
              <p:nvPr/>
            </p:nvSpPr>
            <p:spPr>
              <a:xfrm>
                <a:off x="7692865" y="1711200"/>
                <a:ext cx="4061442" cy="697865"/>
              </a:xfrm>
              <a:prstGeom prst="roundRect">
                <a:avLst>
                  <a:gd name="adj" fmla="val 50000"/>
                </a:avLst>
              </a:prstGeom>
              <a:solidFill>
                <a:srgbClr val="64797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ID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896824" y="1711172"/>
                <a:ext cx="3765849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zh-CN" altLang="en-US" sz="2000" b="1" dirty="0">
                    <a:solidFill>
                      <a:schemeClr val="bg1"/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基于大模型的</a:t>
                </a:r>
                <a:endParaRPr lang="zh-CN" altLang="en-US" sz="2000" b="1" dirty="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  <a:p>
                <a:pPr algn="ctr" defTabSz="457200"/>
                <a:r>
                  <a:rPr lang="zh-CN" altLang="en-US" sz="2000" b="1" dirty="0">
                    <a:solidFill>
                      <a:schemeClr val="bg1"/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集成化新闻处理中心</a:t>
                </a:r>
                <a:endParaRPr lang="zh-CN" altLang="en-US" sz="2000" b="1" dirty="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  <p:sp>
          <p:nvSpPr>
            <p:cNvPr id="21" name="Synergistically utilize technically sound portals with frictionless chains. Dramatically customize…"/>
            <p:cNvSpPr txBox="1"/>
            <p:nvPr/>
          </p:nvSpPr>
          <p:spPr>
            <a:xfrm>
              <a:off x="8179041" y="2578582"/>
              <a:ext cx="3164205" cy="3323590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indent="0" defTabSz="914400">
                <a:lnSpc>
                  <a:spcPct val="150000"/>
                </a:lnSpc>
                <a:buFont typeface="汉仪正圆-45W" panose="00020600040101010101" charset="-122"/>
                <a:buNone/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一款</a:t>
              </a: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集强大功能于一身</a:t>
              </a: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的智能平台，旨在提升用户的</a:t>
              </a: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新闻处理体验</a:t>
              </a: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。利用先进的</a:t>
              </a: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大模型技术</a:t>
              </a: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，实现多样化功能，不仅能满足新闻编辑和阅读者的需求，为内容生产者提供灵感，还能为用户带来</a:t>
              </a: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更便捷、高效和互动</a:t>
              </a: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的新闻处理体验。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  <p:pic>
        <p:nvPicPr>
          <p:cNvPr id="2" name="图片 1" descr="image-202406171753099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50" y="157480"/>
            <a:ext cx="7747000" cy="3891280"/>
          </a:xfrm>
          <a:prstGeom prst="rect">
            <a:avLst/>
          </a:prstGeom>
        </p:spPr>
      </p:pic>
      <p:grpSp>
        <p:nvGrpSpPr>
          <p:cNvPr id="24" name="组合 23"/>
          <p:cNvGrpSpPr/>
          <p:nvPr>
            <p:custDataLst>
              <p:tags r:id="rId2"/>
            </p:custDataLst>
          </p:nvPr>
        </p:nvGrpSpPr>
        <p:grpSpPr>
          <a:xfrm>
            <a:off x="5513069" y="4107180"/>
            <a:ext cx="5821680" cy="2894330"/>
            <a:chOff x="4705648" y="293636"/>
            <a:chExt cx="2633604" cy="4355994"/>
          </a:xfrm>
        </p:grpSpPr>
        <p:sp>
          <p:nvSpPr>
            <p:cNvPr id="25" name="Rectangle: Rounded Corners 6"/>
            <p:cNvSpPr/>
            <p:nvPr>
              <p:custDataLst>
                <p:tags r:id="rId3"/>
              </p:custDataLst>
            </p:nvPr>
          </p:nvSpPr>
          <p:spPr>
            <a:xfrm>
              <a:off x="4705648" y="1161395"/>
              <a:ext cx="1799974" cy="2102498"/>
            </a:xfrm>
            <a:prstGeom prst="roundRect">
              <a:avLst>
                <a:gd name="adj" fmla="val 6896"/>
              </a:avLst>
            </a:prstGeom>
            <a:solidFill>
              <a:srgbClr val="F0E0C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 dirty="0">
                <a:solidFill>
                  <a:prstClr val="white"/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  <p:sp>
          <p:nvSpPr>
            <p:cNvPr id="27" name="Synergistically utilize technically sound portals with frictionless chains. Dramatically customize…"/>
            <p:cNvSpPr txBox="1"/>
            <p:nvPr>
              <p:custDataLst>
                <p:tags r:id="rId4"/>
              </p:custDataLst>
            </p:nvPr>
          </p:nvSpPr>
          <p:spPr>
            <a:xfrm>
              <a:off x="4807913" y="293636"/>
              <a:ext cx="2531339" cy="4355994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noAutofit/>
            </a:bodyPr>
            <a:lstStyle/>
            <a:p>
              <a:pPr marL="342900" lvl="0" indent="-342900" algn="ctr" defTabSz="9144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marL="285750" lvl="0" indent="-285750" defTabSz="9144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优美的界面显示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marL="285750" lvl="0" indent="-285750" defTabSz="9144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日期和星期显示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1060450" y="356553"/>
            <a:ext cx="204470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>
              <a:buNone/>
            </a:pPr>
            <a:r>
              <a:rPr lang="zh-CN" altLang="en-US" sz="24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项目介绍</a:t>
            </a:r>
            <a:endParaRPr lang="en-US" altLang="zh-CN" sz="24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150" y="361315"/>
            <a:ext cx="482600" cy="427990"/>
            <a:chOff x="690" y="569"/>
            <a:chExt cx="1080" cy="674"/>
          </a:xfrm>
        </p:grpSpPr>
        <p:sp>
          <p:nvSpPr>
            <p:cNvPr id="7" name="椭圆 6"/>
            <p:cNvSpPr/>
            <p:nvPr/>
          </p:nvSpPr>
          <p:spPr>
            <a:xfrm>
              <a:off x="690" y="569"/>
              <a:ext cx="780" cy="675"/>
            </a:xfrm>
            <a:prstGeom prst="ellipse">
              <a:avLst/>
            </a:prstGeom>
            <a:solidFill>
              <a:srgbClr val="F56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990" y="569"/>
              <a:ext cx="780" cy="675"/>
            </a:xfrm>
            <a:prstGeom prst="ellipse">
              <a:avLst/>
            </a:pr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58344" y="1344567"/>
            <a:ext cx="10715168" cy="2403475"/>
            <a:chOff x="7225053" y="2090557"/>
            <a:chExt cx="10715168" cy="2403475"/>
          </a:xfrm>
        </p:grpSpPr>
        <p:grpSp>
          <p:nvGrpSpPr>
            <p:cNvPr id="47" name="组合 46"/>
            <p:cNvGrpSpPr/>
            <p:nvPr/>
          </p:nvGrpSpPr>
          <p:grpSpPr>
            <a:xfrm>
              <a:off x="8251391" y="2090557"/>
              <a:ext cx="9688830" cy="2403475"/>
              <a:chOff x="4978804" y="1879428"/>
              <a:chExt cx="9688830" cy="2403475"/>
            </a:xfrm>
          </p:grpSpPr>
          <p:sp>
            <p:nvSpPr>
              <p:cNvPr id="52" name="TextBox 5"/>
              <p:cNvSpPr txBox="1"/>
              <p:nvPr/>
            </p:nvSpPr>
            <p:spPr>
              <a:xfrm>
                <a:off x="4978804" y="2205818"/>
                <a:ext cx="9688830" cy="2077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800"/>
                  </a:lnSpc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pPr marL="285750" lvl="0" indent="-285750" algn="l" defTabSz="457200">
                  <a:lnSpc>
                    <a:spcPct val="150000"/>
                  </a:lnSpc>
                  <a:buFont typeface="Wingdings" panose="05000000000000000000" charset="0"/>
                  <a:buChar char="l"/>
                  <a:defRPr/>
                </a:pPr>
                <a:r>
                  <a:rPr lang="zh-CN" altLang="en-US" sz="1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处理大量文本内容的用户</a:t>
                </a: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，特别是撰写报告、文章或处理多语言内容的专业人员，包括研究人员、内容创建者、教师和其他人。这些用户通常需要高效地生成标题、对内容进行分类、生成词云图、阅读文本内容以提高报道等工作的效率和便利性。</a:t>
                </a:r>
                <a:endParaRPr lang="zh-CN" alt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  <a:p>
                <a:pPr marL="285750" lvl="0" indent="-285750" algn="l" defTabSz="457200">
                  <a:lnSpc>
                    <a:spcPct val="150000"/>
                  </a:lnSpc>
                  <a:buFont typeface="Wingdings" panose="05000000000000000000" charset="0"/>
                  <a:buChar char="l"/>
                  <a:defRPr/>
                </a:pPr>
                <a:r>
                  <a:rPr lang="zh-CN" altLang="en-US" sz="1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喜欢听小说或播客的用户</a:t>
                </a: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。他们可以将自己喜欢的内容输入到程序中生成音频文件，方便随时随地收听，提高生活体验。</a:t>
                </a:r>
                <a:endParaRPr lang="zh-CN" alt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53" name="TextBox 6"/>
              <p:cNvSpPr txBox="1"/>
              <p:nvPr/>
            </p:nvSpPr>
            <p:spPr>
              <a:xfrm>
                <a:off x="4979014" y="1879428"/>
                <a:ext cx="1473025" cy="30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面向用户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7225053" y="2174203"/>
              <a:ext cx="778714" cy="864350"/>
              <a:chOff x="3952466" y="1802654"/>
              <a:chExt cx="778714" cy="864350"/>
            </a:xfrm>
          </p:grpSpPr>
          <p:sp>
            <p:nvSpPr>
              <p:cNvPr id="49" name="任意多边形 39"/>
              <p:cNvSpPr/>
              <p:nvPr/>
            </p:nvSpPr>
            <p:spPr>
              <a:xfrm>
                <a:off x="3952466" y="1802654"/>
                <a:ext cx="778714" cy="864350"/>
              </a:xfrm>
              <a:custGeom>
                <a:avLst/>
                <a:gdLst>
                  <a:gd name="connsiteX0" fmla="*/ 1460180 w 2920360"/>
                  <a:gd name="connsiteY0" fmla="*/ 0 h 3241526"/>
                  <a:gd name="connsiteX1" fmla="*/ 1620290 w 2920360"/>
                  <a:gd name="connsiteY1" fmla="*/ 42589 h 3241526"/>
                  <a:gd name="connsiteX2" fmla="*/ 2760176 w 2920360"/>
                  <a:gd name="connsiteY2" fmla="*/ 694444 h 3241526"/>
                  <a:gd name="connsiteX3" fmla="*/ 2877272 w 2920360"/>
                  <a:gd name="connsiteY3" fmla="*/ 810381 h 3241526"/>
                  <a:gd name="connsiteX4" fmla="*/ 2920286 w 2920360"/>
                  <a:gd name="connsiteY4" fmla="*/ 958261 h 3241526"/>
                  <a:gd name="connsiteX5" fmla="*/ 2920286 w 2920360"/>
                  <a:gd name="connsiteY5" fmla="*/ 2266702 h 3241526"/>
                  <a:gd name="connsiteX6" fmla="*/ 2877272 w 2920360"/>
                  <a:gd name="connsiteY6" fmla="*/ 2431145 h 3241526"/>
                  <a:gd name="connsiteX7" fmla="*/ 2763761 w 2920360"/>
                  <a:gd name="connsiteY7" fmla="*/ 2544716 h 3241526"/>
                  <a:gd name="connsiteX8" fmla="*/ 1623875 w 2920360"/>
                  <a:gd name="connsiteY8" fmla="*/ 3196571 h 3241526"/>
                  <a:gd name="connsiteX9" fmla="*/ 1460180 w 2920360"/>
                  <a:gd name="connsiteY9" fmla="*/ 3241526 h 3241526"/>
                  <a:gd name="connsiteX10" fmla="*/ 1295291 w 2920360"/>
                  <a:gd name="connsiteY10" fmla="*/ 3195388 h 3241526"/>
                  <a:gd name="connsiteX11" fmla="*/ 155404 w 2920360"/>
                  <a:gd name="connsiteY11" fmla="*/ 2544716 h 3241526"/>
                  <a:gd name="connsiteX12" fmla="*/ 41893 w 2920360"/>
                  <a:gd name="connsiteY12" fmla="*/ 2431145 h 3241526"/>
                  <a:gd name="connsiteX13" fmla="*/ 74 w 2920360"/>
                  <a:gd name="connsiteY13" fmla="*/ 2269068 h 3241526"/>
                  <a:gd name="connsiteX14" fmla="*/ 74 w 2920360"/>
                  <a:gd name="connsiteY14" fmla="*/ 965359 h 3241526"/>
                  <a:gd name="connsiteX15" fmla="*/ 41893 w 2920360"/>
                  <a:gd name="connsiteY15" fmla="*/ 810381 h 3241526"/>
                  <a:gd name="connsiteX16" fmla="*/ 156599 w 2920360"/>
                  <a:gd name="connsiteY16" fmla="*/ 696810 h 3241526"/>
                  <a:gd name="connsiteX17" fmla="*/ 1301265 w 2920360"/>
                  <a:gd name="connsiteY17" fmla="*/ 42589 h 3241526"/>
                  <a:gd name="connsiteX18" fmla="*/ 1460180 w 2920360"/>
                  <a:gd name="connsiteY18" fmla="*/ 0 h 3241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20360" h="3241526">
                    <a:moveTo>
                      <a:pt x="1460180" y="0"/>
                    </a:moveTo>
                    <a:cubicBezTo>
                      <a:pt x="1518728" y="0"/>
                      <a:pt x="1572496" y="15379"/>
                      <a:pt x="1620290" y="42589"/>
                    </a:cubicBezTo>
                    <a:lnTo>
                      <a:pt x="2760176" y="694444"/>
                    </a:lnTo>
                    <a:cubicBezTo>
                      <a:pt x="2806776" y="721653"/>
                      <a:pt x="2848595" y="760694"/>
                      <a:pt x="2877272" y="810381"/>
                    </a:cubicBezTo>
                    <a:cubicBezTo>
                      <a:pt x="2904753" y="856520"/>
                      <a:pt x="2919091" y="907391"/>
                      <a:pt x="2920286" y="958261"/>
                    </a:cubicBezTo>
                    <a:lnTo>
                      <a:pt x="2920286" y="2266702"/>
                    </a:lnTo>
                    <a:cubicBezTo>
                      <a:pt x="2921481" y="2322305"/>
                      <a:pt x="2908338" y="2379091"/>
                      <a:pt x="2877272" y="2431145"/>
                    </a:cubicBezTo>
                    <a:cubicBezTo>
                      <a:pt x="2849790" y="2479649"/>
                      <a:pt x="2810360" y="2518689"/>
                      <a:pt x="2763761" y="2544716"/>
                    </a:cubicBezTo>
                    <a:lnTo>
                      <a:pt x="1623875" y="3196571"/>
                    </a:lnTo>
                    <a:cubicBezTo>
                      <a:pt x="1576081" y="3224964"/>
                      <a:pt x="1519923" y="3241526"/>
                      <a:pt x="1460180" y="3241526"/>
                    </a:cubicBezTo>
                    <a:cubicBezTo>
                      <a:pt x="1399243" y="3241526"/>
                      <a:pt x="1343085" y="3224964"/>
                      <a:pt x="1295291" y="3195388"/>
                    </a:cubicBezTo>
                    <a:lnTo>
                      <a:pt x="155404" y="2544716"/>
                    </a:lnTo>
                    <a:cubicBezTo>
                      <a:pt x="110000" y="2517506"/>
                      <a:pt x="70570" y="2479649"/>
                      <a:pt x="41893" y="2431145"/>
                    </a:cubicBezTo>
                    <a:cubicBezTo>
                      <a:pt x="12022" y="2380274"/>
                      <a:pt x="-1121" y="2324671"/>
                      <a:pt x="74" y="2269068"/>
                    </a:cubicBezTo>
                    <a:lnTo>
                      <a:pt x="74" y="965359"/>
                    </a:lnTo>
                    <a:cubicBezTo>
                      <a:pt x="74" y="913306"/>
                      <a:pt x="13217" y="858886"/>
                      <a:pt x="41893" y="810381"/>
                    </a:cubicBezTo>
                    <a:cubicBezTo>
                      <a:pt x="70570" y="761877"/>
                      <a:pt x="110000" y="722836"/>
                      <a:pt x="156599" y="696810"/>
                    </a:cubicBezTo>
                    <a:lnTo>
                      <a:pt x="1301265" y="42589"/>
                    </a:lnTo>
                    <a:cubicBezTo>
                      <a:pt x="1347864" y="15379"/>
                      <a:pt x="1401633" y="0"/>
                      <a:pt x="1460180" y="0"/>
                    </a:cubicBezTo>
                    <a:close/>
                  </a:path>
                </a:pathLst>
              </a:custGeom>
              <a:solidFill>
                <a:srgbClr val="64797A"/>
              </a:solidFill>
              <a:ln w="9525" cap="flat" cmpd="sng" algn="ctr">
                <a:noFill/>
                <a:prstDash val="solid"/>
                <a:miter lim="800000"/>
              </a:ln>
              <a:effectLst>
                <a:outerShdw blurRad="254000" dist="635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F4D50"/>
                  </a:solidFill>
                  <a:effectLst/>
                  <a:uLnTx/>
                  <a:uFillTx/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50" name="TextBox 27"/>
              <p:cNvSpPr txBox="1"/>
              <p:nvPr/>
            </p:nvSpPr>
            <p:spPr>
              <a:xfrm>
                <a:off x="4278657" y="2080980"/>
                <a:ext cx="127000" cy="307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zh-CN" altLang="en-US" sz="2000" b="1" dirty="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858344" y="3968387"/>
            <a:ext cx="11492408" cy="2403475"/>
            <a:chOff x="7225053" y="2090557"/>
            <a:chExt cx="11492408" cy="2403475"/>
          </a:xfrm>
        </p:grpSpPr>
        <p:grpSp>
          <p:nvGrpSpPr>
            <p:cNvPr id="17" name="组合 16"/>
            <p:cNvGrpSpPr/>
            <p:nvPr/>
          </p:nvGrpSpPr>
          <p:grpSpPr>
            <a:xfrm>
              <a:off x="8251391" y="2090557"/>
              <a:ext cx="10466070" cy="2403475"/>
              <a:chOff x="4978804" y="1879428"/>
              <a:chExt cx="10466070" cy="2403475"/>
            </a:xfrm>
          </p:grpSpPr>
          <p:sp>
            <p:nvSpPr>
              <p:cNvPr id="18" name="TextBox 5"/>
              <p:cNvSpPr txBox="1"/>
              <p:nvPr/>
            </p:nvSpPr>
            <p:spPr>
              <a:xfrm>
                <a:off x="4978804" y="2205818"/>
                <a:ext cx="10466070" cy="2077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ts val="1800"/>
                  </a:lnSpc>
                  <a:defRPr sz="120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lvl1pPr>
              </a:lstStyle>
              <a:p>
                <a:pPr marL="285750" lvl="0" indent="-285750" algn="l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快速生成标题:</a:t>
                </a: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需要输入一段文本并快速生成一个简洁准确的标题，以帮助他们总结主要内容。</a:t>
                </a:r>
                <a:endParaRPr lang="zh-CN" alt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  <a:p>
                <a:pPr marL="285750" lvl="0" indent="-285750" algn="l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内容分类:</a:t>
                </a: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能够自动识别文本的主题或类别，以便更好地组织和管理内容。</a:t>
                </a:r>
                <a:endParaRPr lang="zh-CN" alt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  <a:p>
                <a:pPr marL="285750" lvl="0" indent="-285750" algn="l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词云生成:</a:t>
                </a: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呈现高频关键词的视觉表达，直观、快速地把握文本的含义。</a:t>
                </a:r>
                <a:endParaRPr lang="zh-CN" alt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  <a:p>
                <a:pPr marL="285750" lvl="0" indent="-285750" algn="l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文本到语音:</a:t>
                </a: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在阅读疲劳或多任务处理时能够将文本内容转换为语音，以便进行听觉输入。</a:t>
                </a:r>
                <a:endParaRPr lang="zh-CN" alt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  <a:p>
                <a:pPr marL="285750" lvl="0" indent="-285750" algn="l" defTabSz="4572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用户友好界面:</a:t>
                </a: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界面设计需要简洁明了，操作过程需要易于理解和使用，降低用户的学习成本。</a:t>
                </a:r>
                <a:endParaRPr lang="zh-CN" alt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19" name="TextBox 6"/>
              <p:cNvSpPr txBox="1"/>
              <p:nvPr/>
            </p:nvSpPr>
            <p:spPr>
              <a:xfrm>
                <a:off x="4979014" y="1879428"/>
                <a:ext cx="1473025" cy="30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汉仪正圆-45W" panose="00020600040101010101" charset="-122"/>
                    <a:ea typeface="汉仪正圆-45W" panose="00020600040101010101" charset="-122"/>
                    <a:cs typeface="汉仪正圆-45W" panose="00020600040101010101" charset="-122"/>
                    <a:sym typeface="汉仪正圆-45W" panose="00020600040101010101" charset="-122"/>
                  </a:rPr>
                  <a:t>用户需求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  <p:sp>
          <p:nvSpPr>
            <p:cNvPr id="21" name="任意多边形 39"/>
            <p:cNvSpPr/>
            <p:nvPr/>
          </p:nvSpPr>
          <p:spPr>
            <a:xfrm>
              <a:off x="7225053" y="2174203"/>
              <a:ext cx="778714" cy="864350"/>
            </a:xfrm>
            <a:custGeom>
              <a:avLst/>
              <a:gdLst>
                <a:gd name="connsiteX0" fmla="*/ 1460180 w 2920360"/>
                <a:gd name="connsiteY0" fmla="*/ 0 h 3241526"/>
                <a:gd name="connsiteX1" fmla="*/ 1620290 w 2920360"/>
                <a:gd name="connsiteY1" fmla="*/ 42589 h 3241526"/>
                <a:gd name="connsiteX2" fmla="*/ 2760176 w 2920360"/>
                <a:gd name="connsiteY2" fmla="*/ 694444 h 3241526"/>
                <a:gd name="connsiteX3" fmla="*/ 2877272 w 2920360"/>
                <a:gd name="connsiteY3" fmla="*/ 810381 h 3241526"/>
                <a:gd name="connsiteX4" fmla="*/ 2920286 w 2920360"/>
                <a:gd name="connsiteY4" fmla="*/ 958261 h 3241526"/>
                <a:gd name="connsiteX5" fmla="*/ 2920286 w 2920360"/>
                <a:gd name="connsiteY5" fmla="*/ 2266702 h 3241526"/>
                <a:gd name="connsiteX6" fmla="*/ 2877272 w 2920360"/>
                <a:gd name="connsiteY6" fmla="*/ 2431145 h 3241526"/>
                <a:gd name="connsiteX7" fmla="*/ 2763761 w 2920360"/>
                <a:gd name="connsiteY7" fmla="*/ 2544716 h 3241526"/>
                <a:gd name="connsiteX8" fmla="*/ 1623875 w 2920360"/>
                <a:gd name="connsiteY8" fmla="*/ 3196571 h 3241526"/>
                <a:gd name="connsiteX9" fmla="*/ 1460180 w 2920360"/>
                <a:gd name="connsiteY9" fmla="*/ 3241526 h 3241526"/>
                <a:gd name="connsiteX10" fmla="*/ 1295291 w 2920360"/>
                <a:gd name="connsiteY10" fmla="*/ 3195388 h 3241526"/>
                <a:gd name="connsiteX11" fmla="*/ 155404 w 2920360"/>
                <a:gd name="connsiteY11" fmla="*/ 2544716 h 3241526"/>
                <a:gd name="connsiteX12" fmla="*/ 41893 w 2920360"/>
                <a:gd name="connsiteY12" fmla="*/ 2431145 h 3241526"/>
                <a:gd name="connsiteX13" fmla="*/ 74 w 2920360"/>
                <a:gd name="connsiteY13" fmla="*/ 2269068 h 3241526"/>
                <a:gd name="connsiteX14" fmla="*/ 74 w 2920360"/>
                <a:gd name="connsiteY14" fmla="*/ 965359 h 3241526"/>
                <a:gd name="connsiteX15" fmla="*/ 41893 w 2920360"/>
                <a:gd name="connsiteY15" fmla="*/ 810381 h 3241526"/>
                <a:gd name="connsiteX16" fmla="*/ 156599 w 2920360"/>
                <a:gd name="connsiteY16" fmla="*/ 696810 h 3241526"/>
                <a:gd name="connsiteX17" fmla="*/ 1301265 w 2920360"/>
                <a:gd name="connsiteY17" fmla="*/ 42589 h 3241526"/>
                <a:gd name="connsiteX18" fmla="*/ 1460180 w 2920360"/>
                <a:gd name="connsiteY18" fmla="*/ 0 h 324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20360" h="3241526">
                  <a:moveTo>
                    <a:pt x="1460180" y="0"/>
                  </a:moveTo>
                  <a:cubicBezTo>
                    <a:pt x="1518728" y="0"/>
                    <a:pt x="1572496" y="15379"/>
                    <a:pt x="1620290" y="42589"/>
                  </a:cubicBezTo>
                  <a:lnTo>
                    <a:pt x="2760176" y="694444"/>
                  </a:lnTo>
                  <a:cubicBezTo>
                    <a:pt x="2806776" y="721653"/>
                    <a:pt x="2848595" y="760694"/>
                    <a:pt x="2877272" y="810381"/>
                  </a:cubicBezTo>
                  <a:cubicBezTo>
                    <a:pt x="2904753" y="856520"/>
                    <a:pt x="2919091" y="907391"/>
                    <a:pt x="2920286" y="958261"/>
                  </a:cubicBezTo>
                  <a:lnTo>
                    <a:pt x="2920286" y="2266702"/>
                  </a:lnTo>
                  <a:cubicBezTo>
                    <a:pt x="2921481" y="2322305"/>
                    <a:pt x="2908338" y="2379091"/>
                    <a:pt x="2877272" y="2431145"/>
                  </a:cubicBezTo>
                  <a:cubicBezTo>
                    <a:pt x="2849790" y="2479649"/>
                    <a:pt x="2810360" y="2518689"/>
                    <a:pt x="2763761" y="2544716"/>
                  </a:cubicBezTo>
                  <a:lnTo>
                    <a:pt x="1623875" y="3196571"/>
                  </a:lnTo>
                  <a:cubicBezTo>
                    <a:pt x="1576081" y="3224964"/>
                    <a:pt x="1519923" y="3241526"/>
                    <a:pt x="1460180" y="3241526"/>
                  </a:cubicBezTo>
                  <a:cubicBezTo>
                    <a:pt x="1399243" y="3241526"/>
                    <a:pt x="1343085" y="3224964"/>
                    <a:pt x="1295291" y="3195388"/>
                  </a:cubicBezTo>
                  <a:lnTo>
                    <a:pt x="155404" y="2544716"/>
                  </a:lnTo>
                  <a:cubicBezTo>
                    <a:pt x="110000" y="2517506"/>
                    <a:pt x="70570" y="2479649"/>
                    <a:pt x="41893" y="2431145"/>
                  </a:cubicBezTo>
                  <a:cubicBezTo>
                    <a:pt x="12022" y="2380274"/>
                    <a:pt x="-1121" y="2324671"/>
                    <a:pt x="74" y="2269068"/>
                  </a:cubicBezTo>
                  <a:lnTo>
                    <a:pt x="74" y="965359"/>
                  </a:lnTo>
                  <a:cubicBezTo>
                    <a:pt x="74" y="913306"/>
                    <a:pt x="13217" y="858886"/>
                    <a:pt x="41893" y="810381"/>
                  </a:cubicBezTo>
                  <a:cubicBezTo>
                    <a:pt x="70570" y="761877"/>
                    <a:pt x="110000" y="722836"/>
                    <a:pt x="156599" y="696810"/>
                  </a:cubicBezTo>
                  <a:lnTo>
                    <a:pt x="1301265" y="42589"/>
                  </a:lnTo>
                  <a:cubicBezTo>
                    <a:pt x="1347864" y="15379"/>
                    <a:pt x="1401633" y="0"/>
                    <a:pt x="1460180" y="0"/>
                  </a:cubicBezTo>
                  <a:close/>
                </a:path>
              </a:pathLst>
            </a:custGeom>
            <a:solidFill>
              <a:srgbClr val="64797A"/>
            </a:solidFill>
            <a:ln w="9525" cap="flat" cmpd="sng" algn="ctr">
              <a:noFill/>
              <a:prstDash val="solid"/>
              <a:miter lim="800000"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F4D50"/>
                </a:solidFill>
                <a:effectLst/>
                <a:uLnTx/>
                <a:uFillTx/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1060450" y="356553"/>
            <a:ext cx="204470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l">
              <a:buNone/>
            </a:pPr>
            <a:r>
              <a:rPr lang="zh-CN" altLang="en-US" sz="24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项目介绍</a:t>
            </a:r>
            <a:endParaRPr lang="zh-CN" altLang="en-US" sz="24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38150" y="361315"/>
            <a:ext cx="482600" cy="427990"/>
            <a:chOff x="690" y="569"/>
            <a:chExt cx="1080" cy="674"/>
          </a:xfrm>
        </p:grpSpPr>
        <p:sp>
          <p:nvSpPr>
            <p:cNvPr id="2" name="椭圆 1"/>
            <p:cNvSpPr/>
            <p:nvPr/>
          </p:nvSpPr>
          <p:spPr>
            <a:xfrm>
              <a:off x="690" y="569"/>
              <a:ext cx="780" cy="675"/>
            </a:xfrm>
            <a:prstGeom prst="ellipse">
              <a:avLst/>
            </a:prstGeom>
            <a:solidFill>
              <a:srgbClr val="F56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990" y="569"/>
              <a:ext cx="780" cy="675"/>
            </a:xfrm>
            <a:prstGeom prst="ellipse">
              <a:avLst/>
            </a:pr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01040" y="1151890"/>
            <a:ext cx="4840605" cy="2446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+mn-lt"/>
              </a:rPr>
              <a:t>功能百叶窗简介</a:t>
            </a:r>
            <a:endParaRPr sz="3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  <a:sym typeface="+mn-lt"/>
            </a:endParaRPr>
          </a:p>
          <a:p>
            <a:pPr indent="0" fontAlgn="auto">
              <a:lnSpc>
                <a:spcPct val="1500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+mn-lt"/>
              </a:rPr>
              <a:t>通过滚动新闻中心功能及其介绍，可以使用户更加方便地了解新闻系统的功能。您可以点击卡片直接进入功能。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596890" y="156210"/>
            <a:ext cx="17145" cy="6628765"/>
          </a:xfrm>
          <a:prstGeom prst="line">
            <a:avLst/>
          </a:prstGeom>
          <a:ln w="38100" cap="rnd">
            <a:solidFill>
              <a:srgbClr val="8DA1A2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8025" y="503555"/>
            <a:ext cx="6060440" cy="3169285"/>
          </a:xfrm>
          <a:prstGeom prst="rect">
            <a:avLst/>
          </a:prstGeom>
        </p:spPr>
      </p:pic>
      <p:pic>
        <p:nvPicPr>
          <p:cNvPr id="9" name="图片 8" descr="image-20240617175905910"/>
          <p:cNvPicPr>
            <a:picLocks noChangeAspect="1"/>
          </p:cNvPicPr>
          <p:nvPr/>
        </p:nvPicPr>
        <p:blipFill>
          <a:blip r:embed="rId2"/>
          <a:srcRect l="28074" r="23364" b="90204"/>
          <a:stretch>
            <a:fillRect/>
          </a:stretch>
        </p:blipFill>
        <p:spPr>
          <a:xfrm>
            <a:off x="6255385" y="4937760"/>
            <a:ext cx="5394325" cy="6718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2620" y="4599940"/>
            <a:ext cx="4840605" cy="1001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+mn-lt"/>
              </a:rPr>
              <a:t>或者你也可以通过导航栏点击进入功能。</a:t>
            </a:r>
            <a:endParaRPr 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1060450" y="356553"/>
            <a:ext cx="204470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l">
              <a:buNone/>
            </a:pPr>
            <a:r>
              <a:rPr lang="zh-CN" altLang="en-US" sz="24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项目介绍</a:t>
            </a:r>
            <a:endParaRPr lang="en-US" altLang="zh-CN" sz="24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150" y="361315"/>
            <a:ext cx="482600" cy="427990"/>
            <a:chOff x="690" y="569"/>
            <a:chExt cx="1080" cy="674"/>
          </a:xfrm>
        </p:grpSpPr>
        <p:sp>
          <p:nvSpPr>
            <p:cNvPr id="7" name="椭圆 6"/>
            <p:cNvSpPr/>
            <p:nvPr/>
          </p:nvSpPr>
          <p:spPr>
            <a:xfrm>
              <a:off x="690" y="569"/>
              <a:ext cx="780" cy="675"/>
            </a:xfrm>
            <a:prstGeom prst="ellipse">
              <a:avLst/>
            </a:prstGeom>
            <a:solidFill>
              <a:srgbClr val="F56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990" y="569"/>
              <a:ext cx="780" cy="675"/>
            </a:xfrm>
            <a:prstGeom prst="ellipse">
              <a:avLst/>
            </a:pr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pic>
        <p:nvPicPr>
          <p:cNvPr id="2" name="图片 1" descr="image-202406171759059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3334385"/>
            <a:ext cx="5407660" cy="3339465"/>
          </a:xfrm>
          <a:prstGeom prst="rect">
            <a:avLst/>
          </a:prstGeom>
        </p:spPr>
      </p:pic>
      <p:pic>
        <p:nvPicPr>
          <p:cNvPr id="3" name="图片 2" descr="image-202406171801287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795" y="3334385"/>
            <a:ext cx="5795010" cy="327723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786709" y="1163908"/>
            <a:ext cx="5246370" cy="1800225"/>
            <a:chOff x="977844" y="1709373"/>
            <a:chExt cx="5246370" cy="1800225"/>
          </a:xfrm>
        </p:grpSpPr>
        <p:grpSp>
          <p:nvGrpSpPr>
            <p:cNvPr id="19" name="组合 18"/>
            <p:cNvGrpSpPr/>
            <p:nvPr/>
          </p:nvGrpSpPr>
          <p:grpSpPr>
            <a:xfrm>
              <a:off x="977844" y="1889812"/>
              <a:ext cx="780142" cy="780139"/>
              <a:chOff x="977844" y="1889812"/>
              <a:chExt cx="780142" cy="780139"/>
            </a:xfrm>
          </p:grpSpPr>
          <p:sp>
            <p:nvSpPr>
              <p:cNvPr id="9" name="ïŝļîḑè"/>
              <p:cNvSpPr/>
              <p:nvPr/>
            </p:nvSpPr>
            <p:spPr>
              <a:xfrm>
                <a:off x="977844" y="1889812"/>
                <a:ext cx="780142" cy="780139"/>
              </a:xfrm>
              <a:prstGeom prst="ellipse">
                <a:avLst/>
              </a:prstGeom>
              <a:solidFill>
                <a:srgbClr val="64797A"/>
              </a:solidFill>
              <a:ln w="12700" cap="rnd" cmpd="sng" algn="ctr">
                <a:noFill/>
                <a:prstDash val="solid"/>
                <a:round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10" name="îŝḻîďê"/>
              <p:cNvSpPr/>
              <p:nvPr/>
            </p:nvSpPr>
            <p:spPr bwMode="auto">
              <a:xfrm>
                <a:off x="1203245" y="2099380"/>
                <a:ext cx="329338" cy="361006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0E0C9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  <p:sp>
          <p:nvSpPr>
            <p:cNvPr id="14" name="Synergistically utilize technically sound portals with frictionless chains. Dramatically customize…"/>
            <p:cNvSpPr txBox="1"/>
            <p:nvPr/>
          </p:nvSpPr>
          <p:spPr>
            <a:xfrm>
              <a:off x="1873829" y="1709373"/>
              <a:ext cx="4350385" cy="180022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生成标题</a:t>
              </a:r>
              <a:endPara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通过输入1000个词，点击生成标题按钮查看生成的结果。如果对标题不满意，可以直接编辑，也可以将结果保存到历史记录中。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56325" y="1164162"/>
            <a:ext cx="5013960" cy="1800225"/>
            <a:chOff x="6424270" y="1819482"/>
            <a:chExt cx="5013960" cy="1800225"/>
          </a:xfrm>
        </p:grpSpPr>
        <p:grpSp>
          <p:nvGrpSpPr>
            <p:cNvPr id="20" name="组合 19"/>
            <p:cNvGrpSpPr/>
            <p:nvPr/>
          </p:nvGrpSpPr>
          <p:grpSpPr>
            <a:xfrm>
              <a:off x="6424270" y="1838632"/>
              <a:ext cx="780142" cy="780139"/>
              <a:chOff x="6424270" y="1838632"/>
              <a:chExt cx="780142" cy="780139"/>
            </a:xfrm>
          </p:grpSpPr>
          <p:sp>
            <p:nvSpPr>
              <p:cNvPr id="11" name="ï$ḻídê"/>
              <p:cNvSpPr/>
              <p:nvPr/>
            </p:nvSpPr>
            <p:spPr>
              <a:xfrm>
                <a:off x="6424270" y="1838632"/>
                <a:ext cx="780142" cy="780139"/>
              </a:xfrm>
              <a:prstGeom prst="ellipse">
                <a:avLst/>
              </a:prstGeom>
              <a:solidFill>
                <a:srgbClr val="64797A"/>
              </a:solidFill>
              <a:ln w="12700" cap="rnd" cmpd="sng" algn="ctr">
                <a:noFill/>
                <a:prstDash val="solid"/>
                <a:round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12" name="ïṩḷïḍé"/>
              <p:cNvSpPr/>
              <p:nvPr/>
            </p:nvSpPr>
            <p:spPr bwMode="auto">
              <a:xfrm>
                <a:off x="6633837" y="2105621"/>
                <a:ext cx="361006" cy="287467"/>
              </a:xfrm>
              <a:custGeom>
                <a:avLst/>
                <a:gdLst>
                  <a:gd name="connsiteX0" fmla="*/ 486767 w 514350"/>
                  <a:gd name="connsiteY0" fmla="*/ 621 h 409575"/>
                  <a:gd name="connsiteX1" fmla="*/ 515342 w 514350"/>
                  <a:gd name="connsiteY1" fmla="*/ 29196 h 409575"/>
                  <a:gd name="connsiteX2" fmla="*/ 515342 w 514350"/>
                  <a:gd name="connsiteY2" fmla="*/ 324471 h 409575"/>
                  <a:gd name="connsiteX3" fmla="*/ 486767 w 514350"/>
                  <a:gd name="connsiteY3" fmla="*/ 353046 h 409575"/>
                  <a:gd name="connsiteX4" fmla="*/ 192159 w 514350"/>
                  <a:gd name="connsiteY4" fmla="*/ 353046 h 409575"/>
                  <a:gd name="connsiteX5" fmla="*/ 115387 w 514350"/>
                  <a:gd name="connsiteY5" fmla="*/ 410196 h 409575"/>
                  <a:gd name="connsiteX6" fmla="*/ 115387 w 514350"/>
                  <a:gd name="connsiteY6" fmla="*/ 353046 h 409575"/>
                  <a:gd name="connsiteX7" fmla="*/ 29567 w 514350"/>
                  <a:gd name="connsiteY7" fmla="*/ 353046 h 409575"/>
                  <a:gd name="connsiteX8" fmla="*/ 992 w 514350"/>
                  <a:gd name="connsiteY8" fmla="*/ 324471 h 409575"/>
                  <a:gd name="connsiteX9" fmla="*/ 992 w 514350"/>
                  <a:gd name="connsiteY9" fmla="*/ 29196 h 409575"/>
                  <a:gd name="connsiteX10" fmla="*/ 29567 w 514350"/>
                  <a:gd name="connsiteY10" fmla="*/ 621 h 409575"/>
                  <a:gd name="connsiteX11" fmla="*/ 486767 w 514350"/>
                  <a:gd name="connsiteY11" fmla="*/ 621 h 409575"/>
                  <a:gd name="connsiteX12" fmla="*/ 124817 w 514350"/>
                  <a:gd name="connsiteY12" fmla="*/ 143496 h 409575"/>
                  <a:gd name="connsiteX13" fmla="*/ 91480 w 514350"/>
                  <a:gd name="connsiteY13" fmla="*/ 176834 h 409575"/>
                  <a:gd name="connsiteX14" fmla="*/ 124817 w 514350"/>
                  <a:gd name="connsiteY14" fmla="*/ 210171 h 409575"/>
                  <a:gd name="connsiteX15" fmla="*/ 158155 w 514350"/>
                  <a:gd name="connsiteY15" fmla="*/ 176834 h 409575"/>
                  <a:gd name="connsiteX16" fmla="*/ 124817 w 514350"/>
                  <a:gd name="connsiteY16" fmla="*/ 143496 h 409575"/>
                  <a:gd name="connsiteX17" fmla="*/ 258167 w 514350"/>
                  <a:gd name="connsiteY17" fmla="*/ 143496 h 409575"/>
                  <a:gd name="connsiteX18" fmla="*/ 224830 w 514350"/>
                  <a:gd name="connsiteY18" fmla="*/ 176834 h 409575"/>
                  <a:gd name="connsiteX19" fmla="*/ 258167 w 514350"/>
                  <a:gd name="connsiteY19" fmla="*/ 210171 h 409575"/>
                  <a:gd name="connsiteX20" fmla="*/ 291505 w 514350"/>
                  <a:gd name="connsiteY20" fmla="*/ 176834 h 409575"/>
                  <a:gd name="connsiteX21" fmla="*/ 258167 w 514350"/>
                  <a:gd name="connsiteY21" fmla="*/ 143496 h 409575"/>
                  <a:gd name="connsiteX22" fmla="*/ 391517 w 514350"/>
                  <a:gd name="connsiteY22" fmla="*/ 143496 h 409575"/>
                  <a:gd name="connsiteX23" fmla="*/ 358180 w 514350"/>
                  <a:gd name="connsiteY23" fmla="*/ 176834 h 409575"/>
                  <a:gd name="connsiteX24" fmla="*/ 391517 w 514350"/>
                  <a:gd name="connsiteY24" fmla="*/ 210171 h 409575"/>
                  <a:gd name="connsiteX25" fmla="*/ 424855 w 514350"/>
                  <a:gd name="connsiteY25" fmla="*/ 176834 h 409575"/>
                  <a:gd name="connsiteX26" fmla="*/ 391517 w 514350"/>
                  <a:gd name="connsiteY26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6767" y="621"/>
                    </a:moveTo>
                    <a:cubicBezTo>
                      <a:pt x="502579" y="621"/>
                      <a:pt x="515342" y="13385"/>
                      <a:pt x="515342" y="29196"/>
                    </a:cubicBezTo>
                    <a:lnTo>
                      <a:pt x="515342" y="324471"/>
                    </a:lnTo>
                    <a:cubicBezTo>
                      <a:pt x="515342" y="340282"/>
                      <a:pt x="502579" y="353046"/>
                      <a:pt x="486767" y="353046"/>
                    </a:cubicBez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29567" y="353046"/>
                    </a:lnTo>
                    <a:cubicBezTo>
                      <a:pt x="13755" y="353046"/>
                      <a:pt x="992" y="340282"/>
                      <a:pt x="992" y="324471"/>
                    </a:cubicBezTo>
                    <a:lnTo>
                      <a:pt x="992" y="29196"/>
                    </a:lnTo>
                    <a:cubicBezTo>
                      <a:pt x="992" y="13385"/>
                      <a:pt x="13755" y="621"/>
                      <a:pt x="29567" y="621"/>
                    </a:cubicBezTo>
                    <a:lnTo>
                      <a:pt x="486767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rgbClr val="F0E0C9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  <p:sp>
          <p:nvSpPr>
            <p:cNvPr id="15" name="Synergistically utilize technically sound portals with frictionless chains. Dramatically customize…"/>
            <p:cNvSpPr txBox="1"/>
            <p:nvPr/>
          </p:nvSpPr>
          <p:spPr>
            <a:xfrm>
              <a:off x="7320255" y="1819482"/>
              <a:ext cx="4117975" cy="180022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defTabSz="914400">
                <a:lnSpc>
                  <a:spcPct val="150000"/>
                </a:lnSpc>
                <a:defRPr/>
              </a:pPr>
              <a:r>
                <a:rPr lang="en-US" altLang="zh-CN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标题分类</a:t>
              </a:r>
              <a:endPara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输入文本，进行分类，根据语言模型提供的百分比进行选择，你可以删除不太相关的类别，也可以自己对它们进行分类。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"/>
          <p:cNvSpPr txBox="1"/>
          <p:nvPr/>
        </p:nvSpPr>
        <p:spPr>
          <a:xfrm>
            <a:off x="1060450" y="356553"/>
            <a:ext cx="2044700" cy="4375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l">
              <a:buNone/>
            </a:pPr>
            <a:r>
              <a:rPr lang="zh-CN" altLang="en-US" sz="24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项目介绍</a:t>
            </a:r>
            <a:endParaRPr lang="en-US" altLang="zh-CN" sz="24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150" y="361315"/>
            <a:ext cx="482600" cy="427990"/>
            <a:chOff x="690" y="569"/>
            <a:chExt cx="1080" cy="674"/>
          </a:xfrm>
        </p:grpSpPr>
        <p:sp>
          <p:nvSpPr>
            <p:cNvPr id="7" name="椭圆 6"/>
            <p:cNvSpPr/>
            <p:nvPr/>
          </p:nvSpPr>
          <p:spPr>
            <a:xfrm>
              <a:off x="690" y="569"/>
              <a:ext cx="780" cy="675"/>
            </a:xfrm>
            <a:prstGeom prst="ellipse">
              <a:avLst/>
            </a:prstGeom>
            <a:solidFill>
              <a:srgbClr val="F56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990" y="569"/>
              <a:ext cx="780" cy="675"/>
            </a:xfrm>
            <a:prstGeom prst="ellipse">
              <a:avLst/>
            </a:prstGeom>
            <a:solidFill>
              <a:srgbClr val="F0E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pic>
        <p:nvPicPr>
          <p:cNvPr id="3" name="图片 2" descr="image-202406171803101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9595" y="2494915"/>
            <a:ext cx="3262630" cy="4249420"/>
          </a:xfrm>
          <a:prstGeom prst="rect">
            <a:avLst/>
          </a:prstGeom>
        </p:spPr>
      </p:pic>
      <p:pic>
        <p:nvPicPr>
          <p:cNvPr id="4" name="图片 3" descr="image-20240617180401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5" y="3088005"/>
            <a:ext cx="4039235" cy="338455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86709" y="1259349"/>
            <a:ext cx="4245610" cy="1420495"/>
            <a:chOff x="977844" y="4045094"/>
            <a:chExt cx="4245610" cy="1420495"/>
          </a:xfrm>
        </p:grpSpPr>
        <p:grpSp>
          <p:nvGrpSpPr>
            <p:cNvPr id="22" name="组合 21"/>
            <p:cNvGrpSpPr/>
            <p:nvPr/>
          </p:nvGrpSpPr>
          <p:grpSpPr>
            <a:xfrm>
              <a:off x="977844" y="4045094"/>
              <a:ext cx="780142" cy="780139"/>
              <a:chOff x="977844" y="4045094"/>
              <a:chExt cx="780142" cy="780139"/>
            </a:xfrm>
          </p:grpSpPr>
          <p:sp>
            <p:nvSpPr>
              <p:cNvPr id="13" name="ïSḻïḍé"/>
              <p:cNvSpPr/>
              <p:nvPr/>
            </p:nvSpPr>
            <p:spPr>
              <a:xfrm>
                <a:off x="977844" y="4045094"/>
                <a:ext cx="780142" cy="780139"/>
              </a:xfrm>
              <a:prstGeom prst="ellipse">
                <a:avLst/>
              </a:prstGeom>
              <a:solidFill>
                <a:srgbClr val="64797A"/>
              </a:solidFill>
              <a:ln w="12700" cap="rnd" cmpd="sng" algn="ctr">
                <a:noFill/>
                <a:prstDash val="solid"/>
                <a:round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16" name="íṣľíḑè"/>
              <p:cNvSpPr/>
              <p:nvPr/>
            </p:nvSpPr>
            <p:spPr bwMode="auto">
              <a:xfrm>
                <a:off x="1219644" y="4254661"/>
                <a:ext cx="296539" cy="361006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0E0C9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  <p:sp>
          <p:nvSpPr>
            <p:cNvPr id="17" name="Synergistically utilize technically sound portals with frictionless chains. Dramatically customize…"/>
            <p:cNvSpPr txBox="1"/>
            <p:nvPr/>
          </p:nvSpPr>
          <p:spPr>
            <a:xfrm>
              <a:off x="1873829" y="4080654"/>
              <a:ext cx="3349625" cy="138493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defTabSz="914400">
                <a:lnSpc>
                  <a:spcPct val="150000"/>
                </a:lnSpc>
                <a:defRPr/>
              </a:pPr>
              <a:r>
                <a:rPr lang="en-US" altLang="zh-CN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获取词云图</a:t>
              </a:r>
              <a:endPara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输入文本，选择词云样式，可以生成热词云提取关键词。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818000" y="556341"/>
            <a:ext cx="6088380" cy="1800225"/>
            <a:chOff x="6453635" y="4029156"/>
            <a:chExt cx="6088380" cy="1800225"/>
          </a:xfrm>
        </p:grpSpPr>
        <p:grpSp>
          <p:nvGrpSpPr>
            <p:cNvPr id="21" name="组合 20"/>
            <p:cNvGrpSpPr/>
            <p:nvPr/>
          </p:nvGrpSpPr>
          <p:grpSpPr>
            <a:xfrm>
              <a:off x="6453635" y="4064889"/>
              <a:ext cx="780142" cy="780139"/>
              <a:chOff x="6453635" y="4064889"/>
              <a:chExt cx="780142" cy="780139"/>
            </a:xfrm>
          </p:grpSpPr>
          <p:sp>
            <p:nvSpPr>
              <p:cNvPr id="18" name="ïṧļïḍe"/>
              <p:cNvSpPr/>
              <p:nvPr/>
            </p:nvSpPr>
            <p:spPr>
              <a:xfrm>
                <a:off x="6453635" y="4064889"/>
                <a:ext cx="780142" cy="780139"/>
              </a:xfrm>
              <a:prstGeom prst="ellipse">
                <a:avLst/>
              </a:prstGeom>
              <a:solidFill>
                <a:srgbClr val="64797A"/>
              </a:solidFill>
              <a:ln w="12700" cap="rnd" cmpd="sng" algn="ctr">
                <a:noFill/>
                <a:prstDash val="solid"/>
                <a:round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  <p:sp>
            <p:nvSpPr>
              <p:cNvPr id="27" name="íṡliḓé"/>
              <p:cNvSpPr/>
              <p:nvPr/>
            </p:nvSpPr>
            <p:spPr bwMode="auto">
              <a:xfrm>
                <a:off x="6672570" y="4270927"/>
                <a:ext cx="342273" cy="368066"/>
              </a:xfrm>
              <a:custGeom>
                <a:avLst/>
                <a:gdLst>
                  <a:gd name="connsiteX0" fmla="*/ 8774 w 487162"/>
                  <a:gd name="connsiteY0" fmla="*/ 514114 h 523875"/>
                  <a:gd name="connsiteX1" fmla="*/ 8203 w 487162"/>
                  <a:gd name="connsiteY1" fmla="*/ 513447 h 523875"/>
                  <a:gd name="connsiteX2" fmla="*/ 8203 w 487162"/>
                  <a:gd name="connsiteY2" fmla="*/ 513447 h 523875"/>
                  <a:gd name="connsiteX3" fmla="*/ 7727 w 487162"/>
                  <a:gd name="connsiteY3" fmla="*/ 512780 h 523875"/>
                  <a:gd name="connsiteX4" fmla="*/ 5726 w 487162"/>
                  <a:gd name="connsiteY4" fmla="*/ 509732 h 523875"/>
                  <a:gd name="connsiteX5" fmla="*/ 5726 w 487162"/>
                  <a:gd name="connsiteY5" fmla="*/ 509732 h 523875"/>
                  <a:gd name="connsiteX6" fmla="*/ 5250 w 487162"/>
                  <a:gd name="connsiteY6" fmla="*/ 508970 h 523875"/>
                  <a:gd name="connsiteX7" fmla="*/ 4488 w 487162"/>
                  <a:gd name="connsiteY7" fmla="*/ 507446 h 523875"/>
                  <a:gd name="connsiteX8" fmla="*/ 3821 w 487162"/>
                  <a:gd name="connsiteY8" fmla="*/ 505827 h 523875"/>
                  <a:gd name="connsiteX9" fmla="*/ 3726 w 487162"/>
                  <a:gd name="connsiteY9" fmla="*/ 505637 h 523875"/>
                  <a:gd name="connsiteX10" fmla="*/ 3631 w 487162"/>
                  <a:gd name="connsiteY10" fmla="*/ 505351 h 523875"/>
                  <a:gd name="connsiteX11" fmla="*/ 3631 w 487162"/>
                  <a:gd name="connsiteY11" fmla="*/ 505160 h 523875"/>
                  <a:gd name="connsiteX12" fmla="*/ 2964 w 487162"/>
                  <a:gd name="connsiteY12" fmla="*/ 503160 h 523875"/>
                  <a:gd name="connsiteX13" fmla="*/ 2583 w 487162"/>
                  <a:gd name="connsiteY13" fmla="*/ 501826 h 523875"/>
                  <a:gd name="connsiteX14" fmla="*/ 2107 w 487162"/>
                  <a:gd name="connsiteY14" fmla="*/ 499921 h 523875"/>
                  <a:gd name="connsiteX15" fmla="*/ 1250 w 487162"/>
                  <a:gd name="connsiteY15" fmla="*/ 495635 h 523875"/>
                  <a:gd name="connsiteX16" fmla="*/ 964 w 487162"/>
                  <a:gd name="connsiteY16" fmla="*/ 493159 h 523875"/>
                  <a:gd name="connsiteX17" fmla="*/ 773 w 487162"/>
                  <a:gd name="connsiteY17" fmla="*/ 486587 h 523875"/>
                  <a:gd name="connsiteX18" fmla="*/ 5345 w 487162"/>
                  <a:gd name="connsiteY18" fmla="*/ 468298 h 523875"/>
                  <a:gd name="connsiteX19" fmla="*/ 154983 w 487162"/>
                  <a:gd name="connsiteY19" fmla="*/ 151592 h 523875"/>
                  <a:gd name="connsiteX20" fmla="*/ 158603 w 487162"/>
                  <a:gd name="connsiteY20" fmla="*/ 135305 h 523875"/>
                  <a:gd name="connsiteX21" fmla="*/ 158603 w 487162"/>
                  <a:gd name="connsiteY21" fmla="*/ 19671 h 523875"/>
                  <a:gd name="connsiteX22" fmla="*/ 120503 w 487162"/>
                  <a:gd name="connsiteY22" fmla="*/ 19671 h 523875"/>
                  <a:gd name="connsiteX23" fmla="*/ 120503 w 487162"/>
                  <a:gd name="connsiteY23" fmla="*/ 621 h 523875"/>
                  <a:gd name="connsiteX24" fmla="*/ 368153 w 487162"/>
                  <a:gd name="connsiteY24" fmla="*/ 621 h 523875"/>
                  <a:gd name="connsiteX25" fmla="*/ 368153 w 487162"/>
                  <a:gd name="connsiteY25" fmla="*/ 19671 h 523875"/>
                  <a:gd name="connsiteX26" fmla="*/ 330053 w 487162"/>
                  <a:gd name="connsiteY26" fmla="*/ 19671 h 523875"/>
                  <a:gd name="connsiteX27" fmla="*/ 330053 w 487162"/>
                  <a:gd name="connsiteY27" fmla="*/ 135305 h 523875"/>
                  <a:gd name="connsiteX28" fmla="*/ 333672 w 487162"/>
                  <a:gd name="connsiteY28" fmla="*/ 151592 h 523875"/>
                  <a:gd name="connsiteX29" fmla="*/ 483310 w 487162"/>
                  <a:gd name="connsiteY29" fmla="*/ 468298 h 523875"/>
                  <a:gd name="connsiteX30" fmla="*/ 484834 w 487162"/>
                  <a:gd name="connsiteY30" fmla="*/ 505541 h 523875"/>
                  <a:gd name="connsiteX31" fmla="*/ 484739 w 487162"/>
                  <a:gd name="connsiteY31" fmla="*/ 505732 h 523875"/>
                  <a:gd name="connsiteX32" fmla="*/ 484167 w 487162"/>
                  <a:gd name="connsiteY32" fmla="*/ 507160 h 523875"/>
                  <a:gd name="connsiteX33" fmla="*/ 459307 w 487162"/>
                  <a:gd name="connsiteY33" fmla="*/ 524401 h 523875"/>
                  <a:gd name="connsiteX34" fmla="*/ 457497 w 487162"/>
                  <a:gd name="connsiteY34" fmla="*/ 524496 h 523875"/>
                  <a:gd name="connsiteX35" fmla="*/ 31253 w 487162"/>
                  <a:gd name="connsiteY35" fmla="*/ 524496 h 523875"/>
                  <a:gd name="connsiteX36" fmla="*/ 29444 w 487162"/>
                  <a:gd name="connsiteY36" fmla="*/ 524401 h 523875"/>
                  <a:gd name="connsiteX37" fmla="*/ 26967 w 487162"/>
                  <a:gd name="connsiteY37" fmla="*/ 524115 h 523875"/>
                  <a:gd name="connsiteX38" fmla="*/ 23157 w 487162"/>
                  <a:gd name="connsiteY38" fmla="*/ 523258 h 523875"/>
                  <a:gd name="connsiteX39" fmla="*/ 23157 w 487162"/>
                  <a:gd name="connsiteY39" fmla="*/ 523258 h 523875"/>
                  <a:gd name="connsiteX40" fmla="*/ 17633 w 487162"/>
                  <a:gd name="connsiteY40" fmla="*/ 520972 h 523875"/>
                  <a:gd name="connsiteX41" fmla="*/ 16204 w 487162"/>
                  <a:gd name="connsiteY41" fmla="*/ 520210 h 523875"/>
                  <a:gd name="connsiteX42" fmla="*/ 15251 w 487162"/>
                  <a:gd name="connsiteY42" fmla="*/ 519638 h 523875"/>
                  <a:gd name="connsiteX43" fmla="*/ 10298 w 487162"/>
                  <a:gd name="connsiteY43" fmla="*/ 515542 h 523875"/>
                  <a:gd name="connsiteX44" fmla="*/ 8774 w 487162"/>
                  <a:gd name="connsiteY44" fmla="*/ 514114 h 523875"/>
                  <a:gd name="connsiteX45" fmla="*/ 8774 w 487162"/>
                  <a:gd name="connsiteY45" fmla="*/ 514114 h 523875"/>
                  <a:gd name="connsiteX46" fmla="*/ 255377 w 487162"/>
                  <a:gd name="connsiteY46" fmla="*/ 404767 h 523875"/>
                  <a:gd name="connsiteX47" fmla="*/ 252519 w 487162"/>
                  <a:gd name="connsiteY47" fmla="*/ 406576 h 523875"/>
                  <a:gd name="connsiteX48" fmla="*/ 246995 w 487162"/>
                  <a:gd name="connsiteY48" fmla="*/ 410291 h 523875"/>
                  <a:gd name="connsiteX49" fmla="*/ 55161 w 487162"/>
                  <a:gd name="connsiteY49" fmla="*/ 416864 h 523875"/>
                  <a:gd name="connsiteX50" fmla="*/ 51351 w 487162"/>
                  <a:gd name="connsiteY50" fmla="*/ 415339 h 523875"/>
                  <a:gd name="connsiteX51" fmla="*/ 22490 w 487162"/>
                  <a:gd name="connsiteY51" fmla="*/ 476395 h 523875"/>
                  <a:gd name="connsiteX52" fmla="*/ 21633 w 487162"/>
                  <a:gd name="connsiteY52" fmla="*/ 478300 h 523875"/>
                  <a:gd name="connsiteX53" fmla="*/ 21538 w 487162"/>
                  <a:gd name="connsiteY53" fmla="*/ 498778 h 523875"/>
                  <a:gd name="connsiteX54" fmla="*/ 28681 w 487162"/>
                  <a:gd name="connsiteY54" fmla="*/ 505065 h 523875"/>
                  <a:gd name="connsiteX55" fmla="*/ 29920 w 487162"/>
                  <a:gd name="connsiteY55" fmla="*/ 505255 h 523875"/>
                  <a:gd name="connsiteX56" fmla="*/ 31063 w 487162"/>
                  <a:gd name="connsiteY56" fmla="*/ 505351 h 523875"/>
                  <a:gd name="connsiteX57" fmla="*/ 457306 w 487162"/>
                  <a:gd name="connsiteY57" fmla="*/ 505351 h 523875"/>
                  <a:gd name="connsiteX58" fmla="*/ 458450 w 487162"/>
                  <a:gd name="connsiteY58" fmla="*/ 505255 h 523875"/>
                  <a:gd name="connsiteX59" fmla="*/ 466831 w 487162"/>
                  <a:gd name="connsiteY59" fmla="*/ 498683 h 523875"/>
                  <a:gd name="connsiteX60" fmla="*/ 467403 w 487162"/>
                  <a:gd name="connsiteY60" fmla="*/ 480205 h 523875"/>
                  <a:gd name="connsiteX61" fmla="*/ 466736 w 487162"/>
                  <a:gd name="connsiteY61" fmla="*/ 478205 h 523875"/>
                  <a:gd name="connsiteX62" fmla="*/ 465879 w 487162"/>
                  <a:gd name="connsiteY62" fmla="*/ 476300 h 523875"/>
                  <a:gd name="connsiteX63" fmla="*/ 424255 w 487162"/>
                  <a:gd name="connsiteY63" fmla="*/ 388098 h 523875"/>
                  <a:gd name="connsiteX64" fmla="*/ 255377 w 487162"/>
                  <a:gd name="connsiteY64" fmla="*/ 404767 h 523875"/>
                  <a:gd name="connsiteX65" fmla="*/ 306240 w 487162"/>
                  <a:gd name="connsiteY65" fmla="*/ 257796 h 523875"/>
                  <a:gd name="connsiteX66" fmla="*/ 272903 w 487162"/>
                  <a:gd name="connsiteY66" fmla="*/ 291134 h 523875"/>
                  <a:gd name="connsiteX67" fmla="*/ 306240 w 487162"/>
                  <a:gd name="connsiteY67" fmla="*/ 324471 h 523875"/>
                  <a:gd name="connsiteX68" fmla="*/ 339578 w 487162"/>
                  <a:gd name="connsiteY68" fmla="*/ 291134 h 523875"/>
                  <a:gd name="connsiteX69" fmla="*/ 306240 w 487162"/>
                  <a:gd name="connsiteY69" fmla="*/ 257796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774" y="514114"/>
                    </a:moveTo>
                    <a:lnTo>
                      <a:pt x="8203" y="513447"/>
                    </a:lnTo>
                    <a:lnTo>
                      <a:pt x="8203" y="513447"/>
                    </a:lnTo>
                    <a:lnTo>
                      <a:pt x="7727" y="512780"/>
                    </a:lnTo>
                    <a:cubicBezTo>
                      <a:pt x="6964" y="511828"/>
                      <a:pt x="6393" y="510780"/>
                      <a:pt x="5726" y="509732"/>
                    </a:cubicBezTo>
                    <a:lnTo>
                      <a:pt x="5726" y="509732"/>
                    </a:lnTo>
                    <a:lnTo>
                      <a:pt x="5250" y="508970"/>
                    </a:lnTo>
                    <a:lnTo>
                      <a:pt x="4488" y="507446"/>
                    </a:lnTo>
                    <a:lnTo>
                      <a:pt x="3821" y="505827"/>
                    </a:lnTo>
                    <a:lnTo>
                      <a:pt x="3726" y="505637"/>
                    </a:lnTo>
                    <a:lnTo>
                      <a:pt x="3631" y="505351"/>
                    </a:lnTo>
                    <a:lnTo>
                      <a:pt x="3631" y="505160"/>
                    </a:lnTo>
                    <a:lnTo>
                      <a:pt x="2964" y="503160"/>
                    </a:lnTo>
                    <a:cubicBezTo>
                      <a:pt x="2869" y="502684"/>
                      <a:pt x="2678" y="502303"/>
                      <a:pt x="2583" y="501826"/>
                    </a:cubicBezTo>
                    <a:cubicBezTo>
                      <a:pt x="2393" y="501160"/>
                      <a:pt x="2202" y="500588"/>
                      <a:pt x="2107" y="499921"/>
                    </a:cubicBezTo>
                    <a:cubicBezTo>
                      <a:pt x="1726" y="498493"/>
                      <a:pt x="1535" y="497064"/>
                      <a:pt x="1250" y="495635"/>
                    </a:cubicBezTo>
                    <a:lnTo>
                      <a:pt x="964" y="493159"/>
                    </a:lnTo>
                    <a:cubicBezTo>
                      <a:pt x="773" y="490968"/>
                      <a:pt x="678" y="488777"/>
                      <a:pt x="773" y="486587"/>
                    </a:cubicBezTo>
                    <a:cubicBezTo>
                      <a:pt x="1059" y="480300"/>
                      <a:pt x="2583" y="474109"/>
                      <a:pt x="5345" y="468298"/>
                    </a:cubicBezTo>
                    <a:lnTo>
                      <a:pt x="154983" y="151592"/>
                    </a:lnTo>
                    <a:cubicBezTo>
                      <a:pt x="157364" y="146544"/>
                      <a:pt x="158603" y="140924"/>
                      <a:pt x="158603" y="135305"/>
                    </a:cubicBezTo>
                    <a:lnTo>
                      <a:pt x="158603" y="19671"/>
                    </a:lnTo>
                    <a:lnTo>
                      <a:pt x="120503" y="19671"/>
                    </a:lnTo>
                    <a:lnTo>
                      <a:pt x="120503" y="621"/>
                    </a:lnTo>
                    <a:lnTo>
                      <a:pt x="368153" y="621"/>
                    </a:lnTo>
                    <a:lnTo>
                      <a:pt x="368153" y="19671"/>
                    </a:lnTo>
                    <a:lnTo>
                      <a:pt x="330053" y="19671"/>
                    </a:lnTo>
                    <a:lnTo>
                      <a:pt x="330053" y="135305"/>
                    </a:lnTo>
                    <a:cubicBezTo>
                      <a:pt x="330053" y="140924"/>
                      <a:pt x="331291" y="146449"/>
                      <a:pt x="333672" y="151592"/>
                    </a:cubicBezTo>
                    <a:lnTo>
                      <a:pt x="483310" y="468298"/>
                    </a:lnTo>
                    <a:cubicBezTo>
                      <a:pt x="488834" y="480014"/>
                      <a:pt x="489406" y="493444"/>
                      <a:pt x="484834" y="505541"/>
                    </a:cubicBezTo>
                    <a:lnTo>
                      <a:pt x="484739" y="505732"/>
                    </a:lnTo>
                    <a:lnTo>
                      <a:pt x="484167" y="507160"/>
                    </a:lnTo>
                    <a:cubicBezTo>
                      <a:pt x="479690" y="517066"/>
                      <a:pt x="470165" y="523734"/>
                      <a:pt x="459307" y="524401"/>
                    </a:cubicBezTo>
                    <a:lnTo>
                      <a:pt x="457497" y="524496"/>
                    </a:lnTo>
                    <a:lnTo>
                      <a:pt x="31253" y="524496"/>
                    </a:lnTo>
                    <a:lnTo>
                      <a:pt x="29444" y="524401"/>
                    </a:lnTo>
                    <a:cubicBezTo>
                      <a:pt x="28586" y="524305"/>
                      <a:pt x="27824" y="524305"/>
                      <a:pt x="26967" y="524115"/>
                    </a:cubicBezTo>
                    <a:cubicBezTo>
                      <a:pt x="25634" y="523925"/>
                      <a:pt x="24395" y="523639"/>
                      <a:pt x="23157" y="523258"/>
                    </a:cubicBezTo>
                    <a:lnTo>
                      <a:pt x="23157" y="523258"/>
                    </a:lnTo>
                    <a:cubicBezTo>
                      <a:pt x="21252" y="522686"/>
                      <a:pt x="19347" y="521924"/>
                      <a:pt x="17633" y="520972"/>
                    </a:cubicBezTo>
                    <a:lnTo>
                      <a:pt x="16204" y="520210"/>
                    </a:lnTo>
                    <a:cubicBezTo>
                      <a:pt x="15918" y="520020"/>
                      <a:pt x="15632" y="519829"/>
                      <a:pt x="15251" y="519638"/>
                    </a:cubicBezTo>
                    <a:cubicBezTo>
                      <a:pt x="13442" y="518495"/>
                      <a:pt x="11727" y="517066"/>
                      <a:pt x="10298" y="515542"/>
                    </a:cubicBezTo>
                    <a:lnTo>
                      <a:pt x="8774" y="514114"/>
                    </a:lnTo>
                    <a:lnTo>
                      <a:pt x="8774" y="514114"/>
                    </a:lnTo>
                    <a:close/>
                    <a:moveTo>
                      <a:pt x="255377" y="404767"/>
                    </a:moveTo>
                    <a:lnTo>
                      <a:pt x="252519" y="406576"/>
                    </a:lnTo>
                    <a:lnTo>
                      <a:pt x="246995" y="410291"/>
                    </a:lnTo>
                    <a:cubicBezTo>
                      <a:pt x="199751" y="441628"/>
                      <a:pt x="120217" y="442581"/>
                      <a:pt x="55161" y="416864"/>
                    </a:cubicBezTo>
                    <a:lnTo>
                      <a:pt x="51351" y="415339"/>
                    </a:lnTo>
                    <a:lnTo>
                      <a:pt x="22490" y="476395"/>
                    </a:lnTo>
                    <a:lnTo>
                      <a:pt x="21633" y="478300"/>
                    </a:lnTo>
                    <a:cubicBezTo>
                      <a:pt x="19156" y="484872"/>
                      <a:pt x="19061" y="492111"/>
                      <a:pt x="21538" y="498778"/>
                    </a:cubicBezTo>
                    <a:cubicBezTo>
                      <a:pt x="22776" y="502017"/>
                      <a:pt x="25443" y="504303"/>
                      <a:pt x="28681" y="505065"/>
                    </a:cubicBezTo>
                    <a:lnTo>
                      <a:pt x="29920" y="505255"/>
                    </a:lnTo>
                    <a:lnTo>
                      <a:pt x="31063" y="505351"/>
                    </a:lnTo>
                    <a:lnTo>
                      <a:pt x="457306" y="505351"/>
                    </a:lnTo>
                    <a:lnTo>
                      <a:pt x="458450" y="505255"/>
                    </a:lnTo>
                    <a:cubicBezTo>
                      <a:pt x="462260" y="504875"/>
                      <a:pt x="465498" y="502303"/>
                      <a:pt x="466831" y="498683"/>
                    </a:cubicBezTo>
                    <a:cubicBezTo>
                      <a:pt x="469118" y="492778"/>
                      <a:pt x="469308" y="486205"/>
                      <a:pt x="467403" y="480205"/>
                    </a:cubicBezTo>
                    <a:lnTo>
                      <a:pt x="466736" y="478205"/>
                    </a:lnTo>
                    <a:lnTo>
                      <a:pt x="465879" y="476300"/>
                    </a:lnTo>
                    <a:lnTo>
                      <a:pt x="424255" y="388098"/>
                    </a:lnTo>
                    <a:cubicBezTo>
                      <a:pt x="366152" y="373810"/>
                      <a:pt x="296715" y="379335"/>
                      <a:pt x="255377" y="404767"/>
                    </a:cubicBezTo>
                    <a:close/>
                    <a:moveTo>
                      <a:pt x="306240" y="257796"/>
                    </a:moveTo>
                    <a:cubicBezTo>
                      <a:pt x="287857" y="257796"/>
                      <a:pt x="272903" y="272750"/>
                      <a:pt x="272903" y="291134"/>
                    </a:cubicBezTo>
                    <a:cubicBezTo>
                      <a:pt x="272903" y="309517"/>
                      <a:pt x="287857" y="324471"/>
                      <a:pt x="306240" y="324471"/>
                    </a:cubicBezTo>
                    <a:cubicBezTo>
                      <a:pt x="324623" y="324471"/>
                      <a:pt x="339578" y="309517"/>
                      <a:pt x="339578" y="291134"/>
                    </a:cubicBezTo>
                    <a:cubicBezTo>
                      <a:pt x="339578" y="272750"/>
                      <a:pt x="324623" y="257796"/>
                      <a:pt x="306240" y="257796"/>
                    </a:cubicBezTo>
                    <a:close/>
                  </a:path>
                </a:pathLst>
              </a:custGeom>
              <a:solidFill>
                <a:srgbClr val="F0E0C9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endParaRPr>
              </a:p>
            </p:txBody>
          </p:sp>
        </p:grpSp>
        <p:sp>
          <p:nvSpPr>
            <p:cNvPr id="28" name="Synergistically utilize technically sound portals with frictionless chains. Dramatically customize…"/>
            <p:cNvSpPr txBox="1"/>
            <p:nvPr/>
          </p:nvSpPr>
          <p:spPr>
            <a:xfrm>
              <a:off x="7320410" y="4029156"/>
              <a:ext cx="5221605" cy="180022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/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语音朗读</a:t>
              </a:r>
              <a:endParaRPr lang="en-US" altLang="zh-CN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  <a:p>
              <a:pPr lvl="0" defTabSz="914400"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  <a:sym typeface="汉仪正圆-45W" panose="00020600040101010101" charset="-122"/>
                </a:rPr>
                <a:t>右边有六种音色可供选择。你可以先听，输入你想朗读的文字，点击生成语音来生成音频，播放和暂停。您还可以调整语速，以适应自己的喜好。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  <a:sym typeface="汉仪正圆-45W" panose="00020600040101010101" charset="-122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"/>
          <p:cNvSpPr txBox="1"/>
          <p:nvPr/>
        </p:nvSpPr>
        <p:spPr>
          <a:xfrm>
            <a:off x="3498850" y="2804160"/>
            <a:ext cx="5194300" cy="99187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>
              <a:buNone/>
            </a:pPr>
            <a:r>
              <a:rPr lang="zh-CN" altLang="en-US" sz="6000" b="1" dirty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+mn-ea"/>
                <a:sym typeface="+mn-lt"/>
              </a:rPr>
              <a:t>项目创新</a:t>
            </a:r>
            <a:endParaRPr lang="zh-CN" altLang="en-US" sz="6000" b="1" dirty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+mn-ea"/>
              <a:sym typeface="+mn-lt"/>
            </a:endParaRPr>
          </a:p>
        </p:txBody>
      </p:sp>
      <p:sp>
        <p:nvSpPr>
          <p:cNvPr id="4" name="文本框"/>
          <p:cNvSpPr txBox="1"/>
          <p:nvPr/>
        </p:nvSpPr>
        <p:spPr>
          <a:xfrm>
            <a:off x="4782185" y="2085340"/>
            <a:ext cx="2627630" cy="60706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>
              <a:buNone/>
            </a:pPr>
            <a:r>
              <a:rPr lang="en-US" altLang="zh-CN" sz="3500" cap="all" dirty="0" smtClean="0">
                <a:solidFill>
                  <a:srgbClr val="64797A"/>
                </a:solidFill>
                <a:latin typeface="汉仪正圆-45W" panose="00020600040101010101" charset="-122"/>
                <a:ea typeface="汉仪正圆-45W" panose="00020600040101010101" charset="-122"/>
                <a:cs typeface="Arial" panose="020B0604020202020204" pitchFamily="34" charset="0"/>
              </a:rPr>
              <a:t>PART TWO</a:t>
            </a:r>
            <a:endParaRPr lang="en-US" altLang="zh-CN" sz="3500" cap="all" dirty="0" smtClean="0">
              <a:solidFill>
                <a:srgbClr val="64797A"/>
              </a:solidFill>
              <a:latin typeface="汉仪正圆-45W" panose="00020600040101010101" charset="-122"/>
              <a:ea typeface="汉仪正圆-45W" panose="00020600040101010101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90950" y="3882390"/>
            <a:ext cx="4610100" cy="0"/>
            <a:chOff x="5970" y="6114"/>
            <a:chExt cx="7260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970" y="6114"/>
              <a:ext cx="7260" cy="0"/>
            </a:xfrm>
            <a:prstGeom prst="line">
              <a:avLst/>
            </a:prstGeom>
            <a:ln w="3175">
              <a:solidFill>
                <a:srgbClr val="F0E0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9182" y="6114"/>
              <a:ext cx="836" cy="0"/>
            </a:xfrm>
            <a:prstGeom prst="line">
              <a:avLst/>
            </a:prstGeom>
            <a:ln w="57150">
              <a:solidFill>
                <a:srgbClr val="F56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32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6.xml><?xml version="1.0" encoding="utf-8"?>
<p:tagLst xmlns:p="http://schemas.openxmlformats.org/presentationml/2006/main">
  <p:tag name="KSO_WM_DIAGRAM_VIRTUALLY_FRAME" val="{&quot;height&quot;:183.36125984251967,&quot;left&quot;:139.0679527559055,&quot;top&quot;:217.16503937007874,&quot;width&quot;:656.8320472440945}"/>
</p:tagLst>
</file>

<file path=ppt/tags/tag327.xml><?xml version="1.0" encoding="utf-8"?>
<p:tagLst xmlns:p="http://schemas.openxmlformats.org/presentationml/2006/main">
  <p:tag name="KSO_WM_DIAGRAM_VIRTUALLY_FRAME" val="{&quot;height&quot;:183.36125984251967,&quot;left&quot;:139.0679527559055,&quot;top&quot;:217.16503937007874,&quot;width&quot;:656.8320472440945}"/>
</p:tagLst>
</file>

<file path=ppt/tags/tag328.xml><?xml version="1.0" encoding="utf-8"?>
<p:tagLst xmlns:p="http://schemas.openxmlformats.org/presentationml/2006/main">
  <p:tag name="KSO_WM_DIAGRAM_VIRTUALLY_FRAME" val="{&quot;height&quot;:183.36125984251967,&quot;left&quot;:139.0679527559055,&quot;top&quot;:217.16503937007874,&quot;width&quot;:656.8320472440945}"/>
</p:tagLst>
</file>

<file path=ppt/tags/tag329.xml><?xml version="1.0" encoding="utf-8"?>
<p:tagLst xmlns:p="http://schemas.openxmlformats.org/presentationml/2006/main">
  <p:tag name="KSO_WM_DIAGRAM_VIRTUALLY_FRAME" val="{&quot;height&quot;:183.36125984251967,&quot;left&quot;:139.0679527559055,&quot;top&quot;:217.16503937007874,&quot;width&quot;:656.8320472440945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DIAGRAM_VIRTUALLY_FRAME" val="{&quot;height&quot;:183.36125984251967,&quot;left&quot;:139.0679527559055,&quot;top&quot;:217.16503937007874,&quot;width&quot;:656.8320472440945}"/>
</p:tagLst>
</file>

<file path=ppt/tags/tag331.xml><?xml version="1.0" encoding="utf-8"?>
<p:tagLst xmlns:p="http://schemas.openxmlformats.org/presentationml/2006/main">
  <p:tag name="KSO_WM_DIAGRAM_VIRTUALLY_FRAME" val="{&quot;height&quot;:183.36125984251967,&quot;left&quot;:139.0679527559055,&quot;top&quot;:217.16503937007874,&quot;width&quot;:656.8320472440945}"/>
</p:tagLst>
</file>

<file path=ppt/tags/tag332.xml><?xml version="1.0" encoding="utf-8"?>
<p:tagLst xmlns:p="http://schemas.openxmlformats.org/presentationml/2006/main">
  <p:tag name="KSO_WM_DIAGRAM_VIRTUALLY_FRAME" val="{&quot;height&quot;:183.36125984251967,&quot;left&quot;:139.0679527559055,&quot;top&quot;:217.16503937007874,&quot;width&quot;:656.8320472440945}"/>
</p:tagLst>
</file>

<file path=ppt/tags/tag333.xml><?xml version="1.0" encoding="utf-8"?>
<p:tagLst xmlns:p="http://schemas.openxmlformats.org/presentationml/2006/main">
  <p:tag name="KSO_WM_DIAGRAM_VIRTUALLY_FRAME" val="{&quot;height&quot;:183.36125984251967,&quot;left&quot;:139.0679527559055,&quot;top&quot;:217.16503937007874,&quot;width&quot;:656.8320472440945}"/>
</p:tagLst>
</file>

<file path=ppt/tags/tag334.xml><?xml version="1.0" encoding="utf-8"?>
<p:tagLst xmlns:p="http://schemas.openxmlformats.org/presentationml/2006/main">
  <p:tag name="KSO_WM_DIAGRAM_VIRTUALLY_FRAME" val="{&quot;height&quot;:183.36125984251967,&quot;left&quot;:139.0679527559055,&quot;top&quot;:217.16503937007874,&quot;width&quot;:656.8320472440945}"/>
</p:tagLst>
</file>

<file path=ppt/tags/tag3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37.xml><?xml version="1.0" encoding="utf-8"?>
<p:tagLst xmlns:p="http://schemas.openxmlformats.org/presentationml/2006/main">
  <p:tag name="KSO_WM_DIAGRAM_VIRTUALLY_FRAME" val="{&quot;height&quot;:277.9,&quot;left&quot;:69.62062992125985,&quot;top&quot;:130.50338582677165,&quot;width&quot;:510.08275590551176}"/>
</p:tagLst>
</file>

<file path=ppt/tags/tag338.xml><?xml version="1.0" encoding="utf-8"?>
<p:tagLst xmlns:p="http://schemas.openxmlformats.org/presentationml/2006/main">
  <p:tag name="KSO_WM_DIAGRAM_VIRTUALLY_FRAME" val="{&quot;height&quot;:277.9,&quot;left&quot;:69.62062992125985,&quot;top&quot;:130.50338582677165,&quot;width&quot;:510.08275590551176}"/>
</p:tagLst>
</file>

<file path=ppt/tags/tag339.xml><?xml version="1.0" encoding="utf-8"?>
<p:tagLst xmlns:p="http://schemas.openxmlformats.org/presentationml/2006/main">
  <p:tag name="KSO_WM_DIAGRAM_VIRTUALLY_FRAME" val="{&quot;height&quot;:277.9,&quot;left&quot;:69.62062992125985,&quot;top&quot;:130.50338582677165,&quot;width&quot;:510.08275590551176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6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47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48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49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1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2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3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4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5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6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7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8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59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360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1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2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3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4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5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6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7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8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69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71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72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73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74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75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76.xml><?xml version="1.0" encoding="utf-8"?>
<p:tagLst xmlns:p="http://schemas.openxmlformats.org/presentationml/2006/main">
  <p:tag name="KSO_WM_DIAGRAM_VIRTUALLY_FRAME" val="{&quot;height&quot;:829.2070078740156,&quot;left&quot;:53.95,&quot;top&quot;:121.73685039370078,&quot;width&quot;:814.35}"/>
</p:tagLst>
</file>

<file path=ppt/tags/tag3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DIAGRAM_VIRTUALLY_FRAME" val="{&quot;height&quot;:364.6311811023622,&quot;left&quot;:76.7451968503937,&quot;top&quot;:240.55,&quot;width&quot;:813.3205511811022}"/>
</p:tagLst>
</file>

<file path=ppt/tags/tag381.xml><?xml version="1.0" encoding="utf-8"?>
<p:tagLst xmlns:p="http://schemas.openxmlformats.org/presentationml/2006/main">
  <p:tag name="KSO_WM_DIAGRAM_VIRTUALLY_FRAME" val="{&quot;height&quot;:364.6311811023622,&quot;left&quot;:76.7451968503937,&quot;top&quot;:240.55,&quot;width&quot;:813.3205511811022}"/>
</p:tagLst>
</file>

<file path=ppt/tags/tag382.xml><?xml version="1.0" encoding="utf-8"?>
<p:tagLst xmlns:p="http://schemas.openxmlformats.org/presentationml/2006/main">
  <p:tag name="KSO_WM_DIAGRAM_VIRTUALLY_FRAME" val="{&quot;height&quot;:364.6311811023622,&quot;left&quot;:76.7451968503937,&quot;top&quot;:240.55,&quot;width&quot;:813.3205511811022}"/>
</p:tagLst>
</file>

<file path=ppt/tags/tag383.xml><?xml version="1.0" encoding="utf-8"?>
<p:tagLst xmlns:p="http://schemas.openxmlformats.org/presentationml/2006/main">
  <p:tag name="KSO_WM_DIAGRAM_VIRTUALLY_FRAME" val="{&quot;height&quot;:364.6311811023622,&quot;left&quot;:76.7451968503937,&quot;top&quot;:240.55,&quot;width&quot;:813.3205511811022}"/>
</p:tagLst>
</file>

<file path=ppt/tags/tag384.xml><?xml version="1.0" encoding="utf-8"?>
<p:tagLst xmlns:p="http://schemas.openxmlformats.org/presentationml/2006/main">
  <p:tag name="KSO_WM_DIAGRAM_VIRTUALLY_FRAME" val="{&quot;height&quot;:364.6311811023622,&quot;left&quot;:76.7451968503937,&quot;top&quot;:240.55,&quot;width&quot;:813.3205511811022}"/>
</p:tagLst>
</file>

<file path=ppt/tags/tag3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7.xml><?xml version="1.0" encoding="utf-8"?>
<p:tagLst xmlns:p="http://schemas.openxmlformats.org/presentationml/2006/main">
  <p:tag name="COMMONDATA" val="eyJoZGlkIjoiMWFiNWU5MDZkOTdhOTkwZmU2NDUwMzRjY2M4ZTJjMzQifQ=="/>
  <p:tag name="commondata" val="eyJjb3VudCI6MSwiaGRpZCI6IjFlNTAxNGI0ZmEwODNmZDA0ZGJjNjc4MDczMTZiM2JkIiwidXNlckNvdW50IjoxfQ==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汉仪正圆-45W"/>
        <a:font script="Hebr" typeface="汉仪正圆-4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4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汉仪正圆-45W"/>
        <a:font script="Hebr" typeface="汉仪正圆-4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4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4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7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8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9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0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1392</Words>
  <Application>WPS 演示</Application>
  <PresentationFormat>宽屏</PresentationFormat>
  <Paragraphs>154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14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Wingdings</vt:lpstr>
      <vt:lpstr>汉仪正圆-45W</vt:lpstr>
      <vt:lpstr>汉仪雅酷黑 55W</vt:lpstr>
      <vt:lpstr>黑体</vt:lpstr>
      <vt:lpstr>微软雅黑 Light</vt:lpstr>
      <vt:lpstr>Calibri</vt:lpstr>
      <vt:lpstr>Arial Unicode MS</vt:lpstr>
      <vt:lpstr>汉仪正圆-45W</vt:lpstr>
      <vt:lpstr>Segoe Print</vt:lpstr>
      <vt:lpstr>Calibri</vt:lpstr>
      <vt:lpstr>Office 主题​​</vt:lpstr>
      <vt:lpstr>14_Office 主题​​</vt:lpstr>
      <vt:lpstr>6_Office 主题​​</vt:lpstr>
      <vt:lpstr>17_Office 主题​​</vt:lpstr>
      <vt:lpstr>18_Office 主题​​</vt:lpstr>
      <vt:lpstr>19_Office 主题​​</vt:lpstr>
      <vt:lpstr>20_Office 主题​​</vt:lpstr>
      <vt:lpstr>1_Office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Fabric</cp:lastModifiedBy>
  <cp:revision>208</cp:revision>
  <dcterms:created xsi:type="dcterms:W3CDTF">2019-06-19T02:08:00Z</dcterms:created>
  <dcterms:modified xsi:type="dcterms:W3CDTF">2024-06-17T12:52:27Z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D10A5669283D4F3BA1EF809E96326CB9_11</vt:lpwstr>
  </property>
  <property fmtid="{D5CDD505-2E9C-101B-9397-08002B2CF9AE}" pid="4" name="KSOTemplateUUID">
    <vt:lpwstr>v1.0_mb_12STrA0puiXfAX3Ko/5Sxw==</vt:lpwstr>
  </property>
</Properties>
</file>